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4"/>
  </p:notesMasterIdLst>
  <p:sldIdLst>
    <p:sldId id="256" r:id="rId2"/>
    <p:sldId id="257" r:id="rId3"/>
    <p:sldId id="258" r:id="rId4"/>
    <p:sldId id="261" r:id="rId5"/>
    <p:sldId id="259" r:id="rId6"/>
    <p:sldId id="268" r:id="rId7"/>
    <p:sldId id="269" r:id="rId8"/>
    <p:sldId id="260" r:id="rId9"/>
    <p:sldId id="267"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872C4E-946F-48BF-9448-2BAD97F50DFB}">
          <p14:sldIdLst>
            <p14:sldId id="256"/>
            <p14:sldId id="257"/>
            <p14:sldId id="258"/>
            <p14:sldId id="261"/>
            <p14:sldId id="259"/>
            <p14:sldId id="268"/>
            <p14:sldId id="269"/>
          </p14:sldIdLst>
        </p14:section>
        <p14:section name="GRAPHICS" id="{15704294-3EC2-4774-B690-1011EE8153FD}">
          <p14:sldIdLst>
            <p14:sldId id="260"/>
            <p14:sldId id="267"/>
          </p14:sldIdLst>
        </p14:section>
        <p14:section name="GHOST PLAYER" id="{1E619FC7-32CB-4A40-A51C-F3E9100EFC39}">
          <p14:sldIdLst>
            <p14:sldId id="263"/>
          </p14:sldIdLst>
        </p14:section>
        <p14:section name="MUSIC" id="{E49BD80E-7C6D-4E10-A674-E6E317408C16}">
          <p14:sldIdLst>
            <p14:sldId id="264"/>
          </p14:sldIdLst>
        </p14:section>
        <p14:section name="CONCLUSIONS" id="{72FA1E3C-8046-4F53-BB11-5E565242614E}">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86460" autoAdjust="0"/>
  </p:normalViewPr>
  <p:slideViewPr>
    <p:cSldViewPr snapToGrid="0">
      <p:cViewPr>
        <p:scale>
          <a:sx n="75" d="100"/>
          <a:sy n="75" d="100"/>
        </p:scale>
        <p:origin x="1842" y="28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D4915-BEF4-4C75-8CA6-7805E786F983}"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C18A5214-D344-4485-ABA3-B15F6E2EC66E}">
      <dgm:prSet/>
      <dgm:spPr>
        <a:solidFill>
          <a:schemeClr val="tx2">
            <a:lumMod val="50000"/>
          </a:schemeClr>
        </a:solidFill>
        <a:ln>
          <a:solidFill>
            <a:schemeClr val="tx2">
              <a:lumMod val="50000"/>
            </a:schemeClr>
          </a:solidFill>
        </a:ln>
      </dgm:spPr>
      <dgm:t>
        <a:bodyPr/>
        <a:lstStyle/>
        <a:p>
          <a:r>
            <a:rPr lang="en-NZ"/>
            <a:t>Welcome Screen and Game-Mode Selection</a:t>
          </a:r>
        </a:p>
      </dgm:t>
    </dgm:pt>
    <dgm:pt modelId="{FF68E60B-0736-4810-BA6B-0C131D290A16}" type="parTrans" cxnId="{31E231D4-7DE1-4BD0-AFD3-FDE48450FB74}">
      <dgm:prSet/>
      <dgm:spPr/>
      <dgm:t>
        <a:bodyPr/>
        <a:lstStyle/>
        <a:p>
          <a:endParaRPr lang="en-US"/>
        </a:p>
      </dgm:t>
    </dgm:pt>
    <dgm:pt modelId="{D03DB4E9-5133-4F24-B600-1595F7D06FBD}" type="sibTrans" cxnId="{31E231D4-7DE1-4BD0-AFD3-FDE48450FB74}">
      <dgm:prSet/>
      <dgm:spPr/>
      <dgm:t>
        <a:bodyPr/>
        <a:lstStyle/>
        <a:p>
          <a:endParaRPr lang="en-US"/>
        </a:p>
      </dgm:t>
    </dgm:pt>
    <dgm:pt modelId="{0259C38C-E0F5-4ED8-8692-8AC99462BCAD}">
      <dgm:prSet/>
      <dgm:spPr>
        <a:solidFill>
          <a:schemeClr val="tx2">
            <a:lumMod val="50000"/>
          </a:schemeClr>
        </a:solidFill>
        <a:ln>
          <a:solidFill>
            <a:schemeClr val="tx2">
              <a:lumMod val="50000"/>
            </a:schemeClr>
          </a:solidFill>
        </a:ln>
      </dgm:spPr>
      <dgm:t>
        <a:bodyPr/>
        <a:lstStyle/>
        <a:p>
          <a:r>
            <a:rPr lang="en-NZ"/>
            <a:t>Countdown timer and Game Initialisation</a:t>
          </a:r>
        </a:p>
      </dgm:t>
    </dgm:pt>
    <dgm:pt modelId="{9D2E6EC2-DF20-4372-89C1-7699BC06B3BF}" type="parTrans" cxnId="{BCED9A69-8B16-4B0F-B7C4-2681783ADE10}">
      <dgm:prSet/>
      <dgm:spPr/>
      <dgm:t>
        <a:bodyPr/>
        <a:lstStyle/>
        <a:p>
          <a:endParaRPr lang="en-US"/>
        </a:p>
      </dgm:t>
    </dgm:pt>
    <dgm:pt modelId="{B86BCC75-6E05-47FC-9D73-3A38C5DCDEA5}" type="sibTrans" cxnId="{BCED9A69-8B16-4B0F-B7C4-2681783ADE10}">
      <dgm:prSet/>
      <dgm:spPr/>
      <dgm:t>
        <a:bodyPr/>
        <a:lstStyle/>
        <a:p>
          <a:endParaRPr lang="en-US"/>
        </a:p>
      </dgm:t>
    </dgm:pt>
    <dgm:pt modelId="{BE9E8C08-871B-4900-B2A5-30A043163BEC}">
      <dgm:prSet/>
      <dgm:spPr>
        <a:solidFill>
          <a:schemeClr val="tx2">
            <a:lumMod val="50000"/>
          </a:schemeClr>
        </a:solidFill>
        <a:ln>
          <a:solidFill>
            <a:schemeClr val="tx2">
              <a:lumMod val="50000"/>
            </a:schemeClr>
          </a:solidFill>
        </a:ln>
      </dgm:spPr>
      <dgm:t>
        <a:bodyPr/>
        <a:lstStyle/>
        <a:p>
          <a:r>
            <a:rPr lang="en-NZ"/>
            <a:t>Ball Spawned with Random Velocity</a:t>
          </a:r>
        </a:p>
      </dgm:t>
    </dgm:pt>
    <dgm:pt modelId="{0BC8FD49-8FC5-47EF-8FE5-FD5453C1969F}" type="parTrans" cxnId="{98CA616C-7343-4BB9-8B63-DEC3863CA3C8}">
      <dgm:prSet/>
      <dgm:spPr/>
      <dgm:t>
        <a:bodyPr/>
        <a:lstStyle/>
        <a:p>
          <a:endParaRPr lang="en-US"/>
        </a:p>
      </dgm:t>
    </dgm:pt>
    <dgm:pt modelId="{BECE2458-CB8C-4F21-B842-AA263215D68C}" type="sibTrans" cxnId="{98CA616C-7343-4BB9-8B63-DEC3863CA3C8}">
      <dgm:prSet/>
      <dgm:spPr/>
      <dgm:t>
        <a:bodyPr/>
        <a:lstStyle/>
        <a:p>
          <a:endParaRPr lang="en-US"/>
        </a:p>
      </dgm:t>
    </dgm:pt>
    <dgm:pt modelId="{FEB5DFF0-41CC-47AE-BBE6-12429085DED2}">
      <dgm:prSet/>
      <dgm:spPr>
        <a:solidFill>
          <a:schemeClr val="tx2">
            <a:lumMod val="50000"/>
          </a:schemeClr>
        </a:solidFill>
        <a:ln>
          <a:solidFill>
            <a:schemeClr val="tx2">
              <a:lumMod val="50000"/>
            </a:schemeClr>
          </a:solidFill>
        </a:ln>
      </dgm:spPr>
      <dgm:t>
        <a:bodyPr/>
        <a:lstStyle/>
        <a:p>
          <a:r>
            <a:rPr lang="en-NZ"/>
            <a:t>Window Boundary – 1024x768</a:t>
          </a:r>
        </a:p>
      </dgm:t>
    </dgm:pt>
    <dgm:pt modelId="{FCB50699-FF20-4958-87F7-C7750B02DC8A}" type="parTrans" cxnId="{24C35BA9-6CB3-49E3-A030-41E6F38A078C}">
      <dgm:prSet/>
      <dgm:spPr/>
      <dgm:t>
        <a:bodyPr/>
        <a:lstStyle/>
        <a:p>
          <a:endParaRPr lang="en-US"/>
        </a:p>
      </dgm:t>
    </dgm:pt>
    <dgm:pt modelId="{ECE17BD9-D611-46A1-9461-B57078A0A722}" type="sibTrans" cxnId="{24C35BA9-6CB3-49E3-A030-41E6F38A078C}">
      <dgm:prSet/>
      <dgm:spPr/>
      <dgm:t>
        <a:bodyPr/>
        <a:lstStyle/>
        <a:p>
          <a:endParaRPr lang="en-US"/>
        </a:p>
      </dgm:t>
    </dgm:pt>
    <dgm:pt modelId="{6F04707C-2B7B-47C0-BDD7-09AEB7D1A91E}">
      <dgm:prSet/>
      <dgm:spPr>
        <a:solidFill>
          <a:schemeClr val="tx2">
            <a:lumMod val="50000"/>
          </a:schemeClr>
        </a:solidFill>
        <a:ln>
          <a:solidFill>
            <a:schemeClr val="tx2">
              <a:lumMod val="50000"/>
            </a:schemeClr>
          </a:solidFill>
        </a:ln>
      </dgm:spPr>
      <dgm:t>
        <a:bodyPr/>
        <a:lstStyle/>
        <a:p>
          <a:r>
            <a:rPr lang="en-NZ"/>
            <a:t>Collision Detection of Objects - </a:t>
          </a:r>
        </a:p>
      </dgm:t>
    </dgm:pt>
    <dgm:pt modelId="{5D1CD092-EF40-45AD-9C88-F81930D41976}" type="parTrans" cxnId="{7EA5337D-297B-4A1E-9042-317E32334070}">
      <dgm:prSet/>
      <dgm:spPr/>
      <dgm:t>
        <a:bodyPr/>
        <a:lstStyle/>
        <a:p>
          <a:endParaRPr lang="en-US"/>
        </a:p>
      </dgm:t>
    </dgm:pt>
    <dgm:pt modelId="{D74B4869-E731-488B-8D51-0FF28ED5496B}" type="sibTrans" cxnId="{7EA5337D-297B-4A1E-9042-317E32334070}">
      <dgm:prSet/>
      <dgm:spPr/>
      <dgm:t>
        <a:bodyPr/>
        <a:lstStyle/>
        <a:p>
          <a:endParaRPr lang="en-US"/>
        </a:p>
      </dgm:t>
    </dgm:pt>
    <dgm:pt modelId="{CD7E5A8C-0B7D-43FE-A356-A77801E2F817}">
      <dgm:prSet/>
      <dgm:spPr/>
      <dgm:t>
        <a:bodyPr/>
        <a:lstStyle/>
        <a:p>
          <a:r>
            <a:rPr lang="en-NZ"/>
            <a:t>Predictable Collision Events</a:t>
          </a:r>
        </a:p>
      </dgm:t>
    </dgm:pt>
    <dgm:pt modelId="{F4F6AC82-6503-4E51-8047-628AC09B0DA8}" type="parTrans" cxnId="{C87B2907-618E-4BE2-AFB4-D751D8073AC6}">
      <dgm:prSet/>
      <dgm:spPr/>
      <dgm:t>
        <a:bodyPr/>
        <a:lstStyle/>
        <a:p>
          <a:endParaRPr lang="en-US"/>
        </a:p>
      </dgm:t>
    </dgm:pt>
    <dgm:pt modelId="{48619C1C-1996-4A2A-B3C0-1055F8548B48}" type="sibTrans" cxnId="{C87B2907-618E-4BE2-AFB4-D751D8073AC6}">
      <dgm:prSet/>
      <dgm:spPr/>
      <dgm:t>
        <a:bodyPr/>
        <a:lstStyle/>
        <a:p>
          <a:endParaRPr lang="en-US"/>
        </a:p>
      </dgm:t>
    </dgm:pt>
    <dgm:pt modelId="{90293EE9-66B2-444B-A521-78C5BA101E4C}">
      <dgm:prSet/>
      <dgm:spPr/>
      <dgm:t>
        <a:bodyPr/>
        <a:lstStyle/>
        <a:p>
          <a:r>
            <a:rPr lang="en-NZ"/>
            <a:t>Collision Sounds</a:t>
          </a:r>
        </a:p>
      </dgm:t>
    </dgm:pt>
    <dgm:pt modelId="{289BC3CC-B2FB-4F15-811D-29ACBDF2B9F2}" type="parTrans" cxnId="{39D518B1-BCAD-4678-A202-F1DE5CE5A2C3}">
      <dgm:prSet/>
      <dgm:spPr/>
      <dgm:t>
        <a:bodyPr/>
        <a:lstStyle/>
        <a:p>
          <a:endParaRPr lang="en-US"/>
        </a:p>
      </dgm:t>
    </dgm:pt>
    <dgm:pt modelId="{5749F95B-22CB-4695-B030-82DF18B7D395}" type="sibTrans" cxnId="{39D518B1-BCAD-4678-A202-F1DE5CE5A2C3}">
      <dgm:prSet/>
      <dgm:spPr/>
      <dgm:t>
        <a:bodyPr/>
        <a:lstStyle/>
        <a:p>
          <a:endParaRPr lang="en-US"/>
        </a:p>
      </dgm:t>
    </dgm:pt>
    <dgm:pt modelId="{184427A7-BA94-4D25-A285-9280B857DB84}">
      <dgm:prSet/>
      <dgm:spPr>
        <a:solidFill>
          <a:schemeClr val="tx2">
            <a:lumMod val="50000"/>
          </a:schemeClr>
        </a:solidFill>
        <a:ln>
          <a:solidFill>
            <a:schemeClr val="tx2">
              <a:lumMod val="50000"/>
            </a:schemeClr>
          </a:solidFill>
        </a:ln>
      </dgm:spPr>
      <dgm:t>
        <a:bodyPr/>
        <a:lstStyle/>
        <a:p>
          <a:r>
            <a:rPr lang="en-NZ"/>
            <a:t>Time Limit – Two Minutes</a:t>
          </a:r>
        </a:p>
      </dgm:t>
    </dgm:pt>
    <dgm:pt modelId="{D28F03D0-C5D3-4F63-AA0C-BDB7082FC29B}" type="parTrans" cxnId="{CCD304DC-7049-4EE9-9511-13B793914620}">
      <dgm:prSet/>
      <dgm:spPr/>
      <dgm:t>
        <a:bodyPr/>
        <a:lstStyle/>
        <a:p>
          <a:endParaRPr lang="en-US"/>
        </a:p>
      </dgm:t>
    </dgm:pt>
    <dgm:pt modelId="{235A0B5B-5C68-4131-BE1E-5FCFEE1D17C2}" type="sibTrans" cxnId="{CCD304DC-7049-4EE9-9511-13B793914620}">
      <dgm:prSet/>
      <dgm:spPr/>
      <dgm:t>
        <a:bodyPr/>
        <a:lstStyle/>
        <a:p>
          <a:endParaRPr lang="en-US"/>
        </a:p>
      </dgm:t>
    </dgm:pt>
    <dgm:pt modelId="{C8147E1A-ABD2-4F7B-B255-C5537D0160AF}">
      <dgm:prSet/>
      <dgm:spPr>
        <a:solidFill>
          <a:schemeClr val="tx2">
            <a:lumMod val="50000"/>
          </a:schemeClr>
        </a:solidFill>
        <a:ln>
          <a:solidFill>
            <a:schemeClr val="tx2">
              <a:lumMod val="50000"/>
            </a:schemeClr>
          </a:solidFill>
        </a:ln>
      </dgm:spPr>
      <dgm:t>
        <a:bodyPr/>
        <a:lstStyle/>
        <a:p>
          <a:r>
            <a:rPr lang="en-NZ"/>
            <a:t>Button Press Commands</a:t>
          </a:r>
        </a:p>
      </dgm:t>
    </dgm:pt>
    <dgm:pt modelId="{6E79E74C-8227-4953-BAB8-6DAF405FD6B3}" type="parTrans" cxnId="{6C86E8BB-15DE-4471-8395-794A1EF91E13}">
      <dgm:prSet/>
      <dgm:spPr/>
      <dgm:t>
        <a:bodyPr/>
        <a:lstStyle/>
        <a:p>
          <a:endParaRPr lang="en-US"/>
        </a:p>
      </dgm:t>
    </dgm:pt>
    <dgm:pt modelId="{A30910DF-F304-4A5A-B05D-6957C1B0101B}" type="sibTrans" cxnId="{6C86E8BB-15DE-4471-8395-794A1EF91E13}">
      <dgm:prSet/>
      <dgm:spPr/>
      <dgm:t>
        <a:bodyPr/>
        <a:lstStyle/>
        <a:p>
          <a:endParaRPr lang="en-US"/>
        </a:p>
      </dgm:t>
    </dgm:pt>
    <dgm:pt modelId="{585A18A7-E6F2-4E8B-A0EE-CB005C0279F6}">
      <dgm:prSet/>
      <dgm:spPr/>
      <dgm:t>
        <a:bodyPr/>
        <a:lstStyle/>
        <a:p>
          <a:r>
            <a:rPr lang="en-NZ"/>
            <a:t>Pause Game – “P”</a:t>
          </a:r>
        </a:p>
      </dgm:t>
    </dgm:pt>
    <dgm:pt modelId="{4D2552D2-181F-4F9C-AEFC-AC767C4FA8E5}" type="parTrans" cxnId="{494764AE-031A-4991-9502-550AC704511E}">
      <dgm:prSet/>
      <dgm:spPr/>
      <dgm:t>
        <a:bodyPr/>
        <a:lstStyle/>
        <a:p>
          <a:endParaRPr lang="en-US"/>
        </a:p>
      </dgm:t>
    </dgm:pt>
    <dgm:pt modelId="{88DA9630-C679-4495-ADEE-B25C4C23A1D8}" type="sibTrans" cxnId="{494764AE-031A-4991-9502-550AC704511E}">
      <dgm:prSet/>
      <dgm:spPr/>
      <dgm:t>
        <a:bodyPr/>
        <a:lstStyle/>
        <a:p>
          <a:endParaRPr lang="en-US"/>
        </a:p>
      </dgm:t>
    </dgm:pt>
    <dgm:pt modelId="{884BE4C9-E009-4D32-9C91-9F7CE9BAF652}">
      <dgm:prSet/>
      <dgm:spPr/>
      <dgm:t>
        <a:bodyPr/>
        <a:lstStyle/>
        <a:p>
          <a:r>
            <a:rPr lang="en-NZ"/>
            <a:t>Return to Main Menu – “Esc”</a:t>
          </a:r>
        </a:p>
      </dgm:t>
    </dgm:pt>
    <dgm:pt modelId="{67FA48C5-D595-4C54-96C8-C9C9A37614DB}" type="parTrans" cxnId="{5D922E04-0A09-4249-A6CE-C43920622574}">
      <dgm:prSet/>
      <dgm:spPr/>
      <dgm:t>
        <a:bodyPr/>
        <a:lstStyle/>
        <a:p>
          <a:endParaRPr lang="en-US"/>
        </a:p>
      </dgm:t>
    </dgm:pt>
    <dgm:pt modelId="{49BF41FF-2972-4FCC-A014-836B4927E1EA}" type="sibTrans" cxnId="{5D922E04-0A09-4249-A6CE-C43920622574}">
      <dgm:prSet/>
      <dgm:spPr/>
      <dgm:t>
        <a:bodyPr/>
        <a:lstStyle/>
        <a:p>
          <a:endParaRPr lang="en-US"/>
        </a:p>
      </dgm:t>
    </dgm:pt>
    <dgm:pt modelId="{D83951CB-5B30-4C4C-A567-13090E346E96}">
      <dgm:prSet/>
      <dgm:spPr/>
      <dgm:t>
        <a:bodyPr/>
        <a:lstStyle/>
        <a:p>
          <a:r>
            <a:rPr lang="en-NZ"/>
            <a:t>End Time – “Page Down”</a:t>
          </a:r>
        </a:p>
      </dgm:t>
    </dgm:pt>
    <dgm:pt modelId="{03CFCAD5-E12E-4F19-A448-3B0A73023383}" type="parTrans" cxnId="{1BE3B9FD-DFE2-4C14-A0AF-C656D6F333DC}">
      <dgm:prSet/>
      <dgm:spPr/>
      <dgm:t>
        <a:bodyPr/>
        <a:lstStyle/>
        <a:p>
          <a:endParaRPr lang="en-US"/>
        </a:p>
      </dgm:t>
    </dgm:pt>
    <dgm:pt modelId="{BBD15247-7F42-4E20-B058-522672670612}" type="sibTrans" cxnId="{1BE3B9FD-DFE2-4C14-A0AF-C656D6F333DC}">
      <dgm:prSet/>
      <dgm:spPr/>
      <dgm:t>
        <a:bodyPr/>
        <a:lstStyle/>
        <a:p>
          <a:endParaRPr lang="en-US"/>
        </a:p>
      </dgm:t>
    </dgm:pt>
    <dgm:pt modelId="{42D5BD61-6671-4602-AD9F-9F45AB399A98}">
      <dgm:prSet/>
      <dgm:spPr>
        <a:solidFill>
          <a:schemeClr val="tx2">
            <a:lumMod val="50000"/>
          </a:schemeClr>
        </a:solidFill>
        <a:ln>
          <a:solidFill>
            <a:schemeClr val="tx2">
              <a:lumMod val="50000"/>
            </a:schemeClr>
          </a:solidFill>
        </a:ln>
      </dgm:spPr>
      <dgm:t>
        <a:bodyPr/>
        <a:lstStyle/>
        <a:p>
          <a:r>
            <a:rPr lang="en-NZ"/>
            <a:t>Evaluated Win Conditions</a:t>
          </a:r>
        </a:p>
      </dgm:t>
    </dgm:pt>
    <dgm:pt modelId="{89300BED-1E71-4A61-B0FD-7747A0F51657}" type="parTrans" cxnId="{6BD220A7-38AA-4770-B77E-808B983001BC}">
      <dgm:prSet/>
      <dgm:spPr/>
      <dgm:t>
        <a:bodyPr/>
        <a:lstStyle/>
        <a:p>
          <a:endParaRPr lang="en-US"/>
        </a:p>
      </dgm:t>
    </dgm:pt>
    <dgm:pt modelId="{F1002DF5-4E97-418D-9E8B-F123B62E89C5}" type="sibTrans" cxnId="{6BD220A7-38AA-4770-B77E-808B983001BC}">
      <dgm:prSet/>
      <dgm:spPr/>
      <dgm:t>
        <a:bodyPr/>
        <a:lstStyle/>
        <a:p>
          <a:endParaRPr lang="en-US"/>
        </a:p>
      </dgm:t>
    </dgm:pt>
    <dgm:pt modelId="{D2EBF4D8-76F1-4E14-9143-96C4AC215365}" type="pres">
      <dgm:prSet presAssocID="{75BD4915-BEF4-4C75-8CA6-7805E786F983}" presName="linear" presStyleCnt="0">
        <dgm:presLayoutVars>
          <dgm:animLvl val="lvl"/>
          <dgm:resizeHandles val="exact"/>
        </dgm:presLayoutVars>
      </dgm:prSet>
      <dgm:spPr/>
    </dgm:pt>
    <dgm:pt modelId="{342F9D0E-C985-45C8-9E14-3A15372614D2}" type="pres">
      <dgm:prSet presAssocID="{C18A5214-D344-4485-ABA3-B15F6E2EC66E}" presName="parentText" presStyleLbl="node1" presStyleIdx="0" presStyleCnt="8">
        <dgm:presLayoutVars>
          <dgm:chMax val="0"/>
          <dgm:bulletEnabled val="1"/>
        </dgm:presLayoutVars>
      </dgm:prSet>
      <dgm:spPr/>
    </dgm:pt>
    <dgm:pt modelId="{2691E94E-90A5-4BAD-9730-07FF2E8CCFFB}" type="pres">
      <dgm:prSet presAssocID="{D03DB4E9-5133-4F24-B600-1595F7D06FBD}" presName="spacer" presStyleCnt="0"/>
      <dgm:spPr/>
    </dgm:pt>
    <dgm:pt modelId="{D337DB65-CBB1-4A3D-997F-E6D71340B293}" type="pres">
      <dgm:prSet presAssocID="{0259C38C-E0F5-4ED8-8692-8AC99462BCAD}" presName="parentText" presStyleLbl="node1" presStyleIdx="1" presStyleCnt="8">
        <dgm:presLayoutVars>
          <dgm:chMax val="0"/>
          <dgm:bulletEnabled val="1"/>
        </dgm:presLayoutVars>
      </dgm:prSet>
      <dgm:spPr/>
    </dgm:pt>
    <dgm:pt modelId="{36399085-AEC8-45EE-95B7-40EE3296B7C9}" type="pres">
      <dgm:prSet presAssocID="{B86BCC75-6E05-47FC-9D73-3A38C5DCDEA5}" presName="spacer" presStyleCnt="0"/>
      <dgm:spPr/>
    </dgm:pt>
    <dgm:pt modelId="{A181A1D8-0081-40E7-A7E4-8FA86A6D21A6}" type="pres">
      <dgm:prSet presAssocID="{BE9E8C08-871B-4900-B2A5-30A043163BEC}" presName="parentText" presStyleLbl="node1" presStyleIdx="2" presStyleCnt="8">
        <dgm:presLayoutVars>
          <dgm:chMax val="0"/>
          <dgm:bulletEnabled val="1"/>
        </dgm:presLayoutVars>
      </dgm:prSet>
      <dgm:spPr/>
    </dgm:pt>
    <dgm:pt modelId="{3F5A6819-61B5-4088-9889-B2987A91F4E5}" type="pres">
      <dgm:prSet presAssocID="{BECE2458-CB8C-4F21-B842-AA263215D68C}" presName="spacer" presStyleCnt="0"/>
      <dgm:spPr/>
    </dgm:pt>
    <dgm:pt modelId="{027D491C-7467-43BD-990F-19DF7AF40E2D}" type="pres">
      <dgm:prSet presAssocID="{FEB5DFF0-41CC-47AE-BBE6-12429085DED2}" presName="parentText" presStyleLbl="node1" presStyleIdx="3" presStyleCnt="8">
        <dgm:presLayoutVars>
          <dgm:chMax val="0"/>
          <dgm:bulletEnabled val="1"/>
        </dgm:presLayoutVars>
      </dgm:prSet>
      <dgm:spPr/>
    </dgm:pt>
    <dgm:pt modelId="{99000A35-BF7E-4D40-B5AE-0C4496225C29}" type="pres">
      <dgm:prSet presAssocID="{ECE17BD9-D611-46A1-9461-B57078A0A722}" presName="spacer" presStyleCnt="0"/>
      <dgm:spPr/>
    </dgm:pt>
    <dgm:pt modelId="{71A38116-13AB-488A-B3F3-32BCCE82777F}" type="pres">
      <dgm:prSet presAssocID="{6F04707C-2B7B-47C0-BDD7-09AEB7D1A91E}" presName="parentText" presStyleLbl="node1" presStyleIdx="4" presStyleCnt="8">
        <dgm:presLayoutVars>
          <dgm:chMax val="0"/>
          <dgm:bulletEnabled val="1"/>
        </dgm:presLayoutVars>
      </dgm:prSet>
      <dgm:spPr/>
    </dgm:pt>
    <dgm:pt modelId="{B990F75A-638C-4902-90CC-7739C2925996}" type="pres">
      <dgm:prSet presAssocID="{6F04707C-2B7B-47C0-BDD7-09AEB7D1A91E}" presName="childText" presStyleLbl="revTx" presStyleIdx="0" presStyleCnt="2">
        <dgm:presLayoutVars>
          <dgm:bulletEnabled val="1"/>
        </dgm:presLayoutVars>
      </dgm:prSet>
      <dgm:spPr/>
    </dgm:pt>
    <dgm:pt modelId="{B66F69B2-D649-4014-99EC-E946AD5E93F2}" type="pres">
      <dgm:prSet presAssocID="{184427A7-BA94-4D25-A285-9280B857DB84}" presName="parentText" presStyleLbl="node1" presStyleIdx="5" presStyleCnt="8">
        <dgm:presLayoutVars>
          <dgm:chMax val="0"/>
          <dgm:bulletEnabled val="1"/>
        </dgm:presLayoutVars>
      </dgm:prSet>
      <dgm:spPr/>
    </dgm:pt>
    <dgm:pt modelId="{BDACE52A-CA85-4B9F-9102-6AC033566239}" type="pres">
      <dgm:prSet presAssocID="{235A0B5B-5C68-4131-BE1E-5FCFEE1D17C2}" presName="spacer" presStyleCnt="0"/>
      <dgm:spPr/>
    </dgm:pt>
    <dgm:pt modelId="{FBEAEE0B-4344-4A9D-B258-435DE6FD06A8}" type="pres">
      <dgm:prSet presAssocID="{C8147E1A-ABD2-4F7B-B255-C5537D0160AF}" presName="parentText" presStyleLbl="node1" presStyleIdx="6" presStyleCnt="8">
        <dgm:presLayoutVars>
          <dgm:chMax val="0"/>
          <dgm:bulletEnabled val="1"/>
        </dgm:presLayoutVars>
      </dgm:prSet>
      <dgm:spPr/>
    </dgm:pt>
    <dgm:pt modelId="{9A7937D5-AC8C-4CF4-A6DE-58BA0059C0C7}" type="pres">
      <dgm:prSet presAssocID="{C8147E1A-ABD2-4F7B-B255-C5537D0160AF}" presName="childText" presStyleLbl="revTx" presStyleIdx="1" presStyleCnt="2">
        <dgm:presLayoutVars>
          <dgm:bulletEnabled val="1"/>
        </dgm:presLayoutVars>
      </dgm:prSet>
      <dgm:spPr/>
    </dgm:pt>
    <dgm:pt modelId="{E44A8BCF-F5F3-4B95-A69B-0E772CF8DBE7}" type="pres">
      <dgm:prSet presAssocID="{42D5BD61-6671-4602-AD9F-9F45AB399A98}" presName="parentText" presStyleLbl="node1" presStyleIdx="7" presStyleCnt="8">
        <dgm:presLayoutVars>
          <dgm:chMax val="0"/>
          <dgm:bulletEnabled val="1"/>
        </dgm:presLayoutVars>
      </dgm:prSet>
      <dgm:spPr/>
    </dgm:pt>
  </dgm:ptLst>
  <dgm:cxnLst>
    <dgm:cxn modelId="{6BD220A7-38AA-4770-B77E-808B983001BC}" srcId="{75BD4915-BEF4-4C75-8CA6-7805E786F983}" destId="{42D5BD61-6671-4602-AD9F-9F45AB399A98}" srcOrd="7" destOrd="0" parTransId="{89300BED-1E71-4A61-B0FD-7747A0F51657}" sibTransId="{F1002DF5-4E97-418D-9E8B-F123B62E89C5}"/>
    <dgm:cxn modelId="{2DABE12A-B8A6-49D5-A1D2-D190BA50DCF9}" type="presOf" srcId="{D83951CB-5B30-4C4C-A567-13090E346E96}" destId="{9A7937D5-AC8C-4CF4-A6DE-58BA0059C0C7}" srcOrd="0" destOrd="2" presId="urn:microsoft.com/office/officeart/2005/8/layout/vList2"/>
    <dgm:cxn modelId="{24C35BA9-6CB3-49E3-A030-41E6F38A078C}" srcId="{75BD4915-BEF4-4C75-8CA6-7805E786F983}" destId="{FEB5DFF0-41CC-47AE-BBE6-12429085DED2}" srcOrd="3" destOrd="0" parTransId="{FCB50699-FF20-4958-87F7-C7750B02DC8A}" sibTransId="{ECE17BD9-D611-46A1-9461-B57078A0A722}"/>
    <dgm:cxn modelId="{FBCE4425-C1D6-46CA-A68D-F13B6DBD3977}" type="presOf" srcId="{585A18A7-E6F2-4E8B-A0EE-CB005C0279F6}" destId="{9A7937D5-AC8C-4CF4-A6DE-58BA0059C0C7}" srcOrd="0" destOrd="0" presId="urn:microsoft.com/office/officeart/2005/8/layout/vList2"/>
    <dgm:cxn modelId="{39D518B1-BCAD-4678-A202-F1DE5CE5A2C3}" srcId="{6F04707C-2B7B-47C0-BDD7-09AEB7D1A91E}" destId="{90293EE9-66B2-444B-A521-78C5BA101E4C}" srcOrd="1" destOrd="0" parTransId="{289BC3CC-B2FB-4F15-811D-29ACBDF2B9F2}" sibTransId="{5749F95B-22CB-4695-B030-82DF18B7D395}"/>
    <dgm:cxn modelId="{5D922E04-0A09-4249-A6CE-C43920622574}" srcId="{C8147E1A-ABD2-4F7B-B255-C5537D0160AF}" destId="{884BE4C9-E009-4D32-9C91-9F7CE9BAF652}" srcOrd="1" destOrd="0" parTransId="{67FA48C5-D595-4C54-96C8-C9C9A37614DB}" sibTransId="{49BF41FF-2972-4FCC-A014-836B4927E1EA}"/>
    <dgm:cxn modelId="{D6E70B5B-7EC0-484D-9BA3-397305BF101C}" type="presOf" srcId="{42D5BD61-6671-4602-AD9F-9F45AB399A98}" destId="{E44A8BCF-F5F3-4B95-A69B-0E772CF8DBE7}" srcOrd="0" destOrd="0" presId="urn:microsoft.com/office/officeart/2005/8/layout/vList2"/>
    <dgm:cxn modelId="{BCED9A69-8B16-4B0F-B7C4-2681783ADE10}" srcId="{75BD4915-BEF4-4C75-8CA6-7805E786F983}" destId="{0259C38C-E0F5-4ED8-8692-8AC99462BCAD}" srcOrd="1" destOrd="0" parTransId="{9D2E6EC2-DF20-4372-89C1-7699BC06B3BF}" sibTransId="{B86BCC75-6E05-47FC-9D73-3A38C5DCDEA5}"/>
    <dgm:cxn modelId="{011F1D2B-C87B-46E2-8F79-63C6C1CE28EC}" type="presOf" srcId="{884BE4C9-E009-4D32-9C91-9F7CE9BAF652}" destId="{9A7937D5-AC8C-4CF4-A6DE-58BA0059C0C7}" srcOrd="0" destOrd="1" presId="urn:microsoft.com/office/officeart/2005/8/layout/vList2"/>
    <dgm:cxn modelId="{40FD551E-23BB-45EC-A639-40034B13174D}" type="presOf" srcId="{C18A5214-D344-4485-ABA3-B15F6E2EC66E}" destId="{342F9D0E-C985-45C8-9E14-3A15372614D2}" srcOrd="0" destOrd="0" presId="urn:microsoft.com/office/officeart/2005/8/layout/vList2"/>
    <dgm:cxn modelId="{1BE3B9FD-DFE2-4C14-A0AF-C656D6F333DC}" srcId="{C8147E1A-ABD2-4F7B-B255-C5537D0160AF}" destId="{D83951CB-5B30-4C4C-A567-13090E346E96}" srcOrd="2" destOrd="0" parTransId="{03CFCAD5-E12E-4F19-A448-3B0A73023383}" sibTransId="{BBD15247-7F42-4E20-B058-522672670612}"/>
    <dgm:cxn modelId="{494764AE-031A-4991-9502-550AC704511E}" srcId="{C8147E1A-ABD2-4F7B-B255-C5537D0160AF}" destId="{585A18A7-E6F2-4E8B-A0EE-CB005C0279F6}" srcOrd="0" destOrd="0" parTransId="{4D2552D2-181F-4F9C-AEFC-AC767C4FA8E5}" sibTransId="{88DA9630-C679-4495-ADEE-B25C4C23A1D8}"/>
    <dgm:cxn modelId="{7EA5337D-297B-4A1E-9042-317E32334070}" srcId="{75BD4915-BEF4-4C75-8CA6-7805E786F983}" destId="{6F04707C-2B7B-47C0-BDD7-09AEB7D1A91E}" srcOrd="4" destOrd="0" parTransId="{5D1CD092-EF40-45AD-9C88-F81930D41976}" sibTransId="{D74B4869-E731-488B-8D51-0FF28ED5496B}"/>
    <dgm:cxn modelId="{C87B2907-618E-4BE2-AFB4-D751D8073AC6}" srcId="{6F04707C-2B7B-47C0-BDD7-09AEB7D1A91E}" destId="{CD7E5A8C-0B7D-43FE-A356-A77801E2F817}" srcOrd="0" destOrd="0" parTransId="{F4F6AC82-6503-4E51-8047-628AC09B0DA8}" sibTransId="{48619C1C-1996-4A2A-B3C0-1055F8548B48}"/>
    <dgm:cxn modelId="{98CA616C-7343-4BB9-8B63-DEC3863CA3C8}" srcId="{75BD4915-BEF4-4C75-8CA6-7805E786F983}" destId="{BE9E8C08-871B-4900-B2A5-30A043163BEC}" srcOrd="2" destOrd="0" parTransId="{0BC8FD49-8FC5-47EF-8FE5-FD5453C1969F}" sibTransId="{BECE2458-CB8C-4F21-B842-AA263215D68C}"/>
    <dgm:cxn modelId="{795A98CC-8FCB-4438-8AEA-809016BAD0B3}" type="presOf" srcId="{184427A7-BA94-4D25-A285-9280B857DB84}" destId="{B66F69B2-D649-4014-99EC-E946AD5E93F2}" srcOrd="0" destOrd="0" presId="urn:microsoft.com/office/officeart/2005/8/layout/vList2"/>
    <dgm:cxn modelId="{5CD45FE6-29B1-418A-81D3-70EAAC84F891}" type="presOf" srcId="{75BD4915-BEF4-4C75-8CA6-7805E786F983}" destId="{D2EBF4D8-76F1-4E14-9143-96C4AC215365}" srcOrd="0" destOrd="0" presId="urn:microsoft.com/office/officeart/2005/8/layout/vList2"/>
    <dgm:cxn modelId="{31E231D4-7DE1-4BD0-AFD3-FDE48450FB74}" srcId="{75BD4915-BEF4-4C75-8CA6-7805E786F983}" destId="{C18A5214-D344-4485-ABA3-B15F6E2EC66E}" srcOrd="0" destOrd="0" parTransId="{FF68E60B-0736-4810-BA6B-0C131D290A16}" sibTransId="{D03DB4E9-5133-4F24-B600-1595F7D06FBD}"/>
    <dgm:cxn modelId="{CCD304DC-7049-4EE9-9511-13B793914620}" srcId="{75BD4915-BEF4-4C75-8CA6-7805E786F983}" destId="{184427A7-BA94-4D25-A285-9280B857DB84}" srcOrd="5" destOrd="0" parTransId="{D28F03D0-C5D3-4F63-AA0C-BDB7082FC29B}" sibTransId="{235A0B5B-5C68-4131-BE1E-5FCFEE1D17C2}"/>
    <dgm:cxn modelId="{7332A04F-D93C-4AE8-8729-369F620E7A4D}" type="presOf" srcId="{6F04707C-2B7B-47C0-BDD7-09AEB7D1A91E}" destId="{71A38116-13AB-488A-B3F3-32BCCE82777F}" srcOrd="0" destOrd="0" presId="urn:microsoft.com/office/officeart/2005/8/layout/vList2"/>
    <dgm:cxn modelId="{AB57DF79-2AB5-4B75-9529-F0C586B5ED3B}" type="presOf" srcId="{FEB5DFF0-41CC-47AE-BBE6-12429085DED2}" destId="{027D491C-7467-43BD-990F-19DF7AF40E2D}" srcOrd="0" destOrd="0" presId="urn:microsoft.com/office/officeart/2005/8/layout/vList2"/>
    <dgm:cxn modelId="{234393D6-B1B4-4160-BD6B-94415E1790B8}" type="presOf" srcId="{C8147E1A-ABD2-4F7B-B255-C5537D0160AF}" destId="{FBEAEE0B-4344-4A9D-B258-435DE6FD06A8}" srcOrd="0" destOrd="0" presId="urn:microsoft.com/office/officeart/2005/8/layout/vList2"/>
    <dgm:cxn modelId="{40FCAD68-BB1A-44EE-8926-628D956D19A8}" type="presOf" srcId="{90293EE9-66B2-444B-A521-78C5BA101E4C}" destId="{B990F75A-638C-4902-90CC-7739C2925996}" srcOrd="0" destOrd="1" presId="urn:microsoft.com/office/officeart/2005/8/layout/vList2"/>
    <dgm:cxn modelId="{6C86E8BB-15DE-4471-8395-794A1EF91E13}" srcId="{75BD4915-BEF4-4C75-8CA6-7805E786F983}" destId="{C8147E1A-ABD2-4F7B-B255-C5537D0160AF}" srcOrd="6" destOrd="0" parTransId="{6E79E74C-8227-4953-BAB8-6DAF405FD6B3}" sibTransId="{A30910DF-F304-4A5A-B05D-6957C1B0101B}"/>
    <dgm:cxn modelId="{61686684-58EB-4426-8C48-D98C79FB30C8}" type="presOf" srcId="{BE9E8C08-871B-4900-B2A5-30A043163BEC}" destId="{A181A1D8-0081-40E7-A7E4-8FA86A6D21A6}" srcOrd="0" destOrd="0" presId="urn:microsoft.com/office/officeart/2005/8/layout/vList2"/>
    <dgm:cxn modelId="{8FA8898F-D773-4A38-9CDE-6DCB12498CA4}" type="presOf" srcId="{0259C38C-E0F5-4ED8-8692-8AC99462BCAD}" destId="{D337DB65-CBB1-4A3D-997F-E6D71340B293}" srcOrd="0" destOrd="0" presId="urn:microsoft.com/office/officeart/2005/8/layout/vList2"/>
    <dgm:cxn modelId="{7B6CD9D3-6A9D-4D59-B16C-8ADCDE5C86E7}" type="presOf" srcId="{CD7E5A8C-0B7D-43FE-A356-A77801E2F817}" destId="{B990F75A-638C-4902-90CC-7739C2925996}" srcOrd="0" destOrd="0" presId="urn:microsoft.com/office/officeart/2005/8/layout/vList2"/>
    <dgm:cxn modelId="{95257639-7469-4A5E-BD6A-AF3D157F9354}" type="presParOf" srcId="{D2EBF4D8-76F1-4E14-9143-96C4AC215365}" destId="{342F9D0E-C985-45C8-9E14-3A15372614D2}" srcOrd="0" destOrd="0" presId="urn:microsoft.com/office/officeart/2005/8/layout/vList2"/>
    <dgm:cxn modelId="{D21DC790-6CE6-4C36-BB42-1C02CC367491}" type="presParOf" srcId="{D2EBF4D8-76F1-4E14-9143-96C4AC215365}" destId="{2691E94E-90A5-4BAD-9730-07FF2E8CCFFB}" srcOrd="1" destOrd="0" presId="urn:microsoft.com/office/officeart/2005/8/layout/vList2"/>
    <dgm:cxn modelId="{B5375AEA-9A57-44B5-A29A-9C6E523A1841}" type="presParOf" srcId="{D2EBF4D8-76F1-4E14-9143-96C4AC215365}" destId="{D337DB65-CBB1-4A3D-997F-E6D71340B293}" srcOrd="2" destOrd="0" presId="urn:microsoft.com/office/officeart/2005/8/layout/vList2"/>
    <dgm:cxn modelId="{F036F7B2-77A7-447D-80D3-8359AE449B82}" type="presParOf" srcId="{D2EBF4D8-76F1-4E14-9143-96C4AC215365}" destId="{36399085-AEC8-45EE-95B7-40EE3296B7C9}" srcOrd="3" destOrd="0" presId="urn:microsoft.com/office/officeart/2005/8/layout/vList2"/>
    <dgm:cxn modelId="{BC28679F-0DDF-4703-A5BF-A5BE5BFB6D76}" type="presParOf" srcId="{D2EBF4D8-76F1-4E14-9143-96C4AC215365}" destId="{A181A1D8-0081-40E7-A7E4-8FA86A6D21A6}" srcOrd="4" destOrd="0" presId="urn:microsoft.com/office/officeart/2005/8/layout/vList2"/>
    <dgm:cxn modelId="{EB50BF48-C9B3-42BE-B55F-4CB9D53906F8}" type="presParOf" srcId="{D2EBF4D8-76F1-4E14-9143-96C4AC215365}" destId="{3F5A6819-61B5-4088-9889-B2987A91F4E5}" srcOrd="5" destOrd="0" presId="urn:microsoft.com/office/officeart/2005/8/layout/vList2"/>
    <dgm:cxn modelId="{172D5F0B-971B-4536-A7D1-E1C141A6B2D6}" type="presParOf" srcId="{D2EBF4D8-76F1-4E14-9143-96C4AC215365}" destId="{027D491C-7467-43BD-990F-19DF7AF40E2D}" srcOrd="6" destOrd="0" presId="urn:microsoft.com/office/officeart/2005/8/layout/vList2"/>
    <dgm:cxn modelId="{F8AE3199-A470-46D6-B02C-0516DBDD772F}" type="presParOf" srcId="{D2EBF4D8-76F1-4E14-9143-96C4AC215365}" destId="{99000A35-BF7E-4D40-B5AE-0C4496225C29}" srcOrd="7" destOrd="0" presId="urn:microsoft.com/office/officeart/2005/8/layout/vList2"/>
    <dgm:cxn modelId="{CD63E52A-C0C0-44B9-8771-AACABE07169E}" type="presParOf" srcId="{D2EBF4D8-76F1-4E14-9143-96C4AC215365}" destId="{71A38116-13AB-488A-B3F3-32BCCE82777F}" srcOrd="8" destOrd="0" presId="urn:microsoft.com/office/officeart/2005/8/layout/vList2"/>
    <dgm:cxn modelId="{A14A7D1C-E8FF-466C-AF86-5FB91C2F160E}" type="presParOf" srcId="{D2EBF4D8-76F1-4E14-9143-96C4AC215365}" destId="{B990F75A-638C-4902-90CC-7739C2925996}" srcOrd="9" destOrd="0" presId="urn:microsoft.com/office/officeart/2005/8/layout/vList2"/>
    <dgm:cxn modelId="{7A4416EA-0129-46E4-A286-768C8A13B789}" type="presParOf" srcId="{D2EBF4D8-76F1-4E14-9143-96C4AC215365}" destId="{B66F69B2-D649-4014-99EC-E946AD5E93F2}" srcOrd="10" destOrd="0" presId="urn:microsoft.com/office/officeart/2005/8/layout/vList2"/>
    <dgm:cxn modelId="{43606A05-D13A-423A-8C22-5996177C09D3}" type="presParOf" srcId="{D2EBF4D8-76F1-4E14-9143-96C4AC215365}" destId="{BDACE52A-CA85-4B9F-9102-6AC033566239}" srcOrd="11" destOrd="0" presId="urn:microsoft.com/office/officeart/2005/8/layout/vList2"/>
    <dgm:cxn modelId="{D170C31D-B536-48E2-8D4C-1844556BA63F}" type="presParOf" srcId="{D2EBF4D8-76F1-4E14-9143-96C4AC215365}" destId="{FBEAEE0B-4344-4A9D-B258-435DE6FD06A8}" srcOrd="12" destOrd="0" presId="urn:microsoft.com/office/officeart/2005/8/layout/vList2"/>
    <dgm:cxn modelId="{96FC8F4A-60D9-4FF9-8000-7E5A66E6DE99}" type="presParOf" srcId="{D2EBF4D8-76F1-4E14-9143-96C4AC215365}" destId="{9A7937D5-AC8C-4CF4-A6DE-58BA0059C0C7}" srcOrd="13" destOrd="0" presId="urn:microsoft.com/office/officeart/2005/8/layout/vList2"/>
    <dgm:cxn modelId="{375FA7A6-3C75-4464-AF8A-8C764DE3F585}" type="presParOf" srcId="{D2EBF4D8-76F1-4E14-9143-96C4AC215365}" destId="{E44A8BCF-F5F3-4B95-A69B-0E772CF8DBE7}"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F9D0E-C985-45C8-9E14-3A15372614D2}">
      <dsp:nvSpPr>
        <dsp:cNvPr id="0" name=""/>
        <dsp:cNvSpPr/>
      </dsp:nvSpPr>
      <dsp:spPr>
        <a:xfrm>
          <a:off x="0" y="8245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Welcome Screen and Game-Mode Selection</a:t>
          </a:r>
        </a:p>
      </dsp:txBody>
      <dsp:txXfrm>
        <a:off x="18734" y="101190"/>
        <a:ext cx="10478132" cy="346292"/>
      </dsp:txXfrm>
    </dsp:sp>
    <dsp:sp modelId="{D337DB65-CBB1-4A3D-997F-E6D71340B293}">
      <dsp:nvSpPr>
        <dsp:cNvPr id="0" name=""/>
        <dsp:cNvSpPr/>
      </dsp:nvSpPr>
      <dsp:spPr>
        <a:xfrm>
          <a:off x="0" y="51229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Countdown timer and Game Initialisation</a:t>
          </a:r>
        </a:p>
      </dsp:txBody>
      <dsp:txXfrm>
        <a:off x="18734" y="531030"/>
        <a:ext cx="10478132" cy="346292"/>
      </dsp:txXfrm>
    </dsp:sp>
    <dsp:sp modelId="{A181A1D8-0081-40E7-A7E4-8FA86A6D21A6}">
      <dsp:nvSpPr>
        <dsp:cNvPr id="0" name=""/>
        <dsp:cNvSpPr/>
      </dsp:nvSpPr>
      <dsp:spPr>
        <a:xfrm>
          <a:off x="0" y="94213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Ball Spawned with Random Velocity</a:t>
          </a:r>
        </a:p>
      </dsp:txBody>
      <dsp:txXfrm>
        <a:off x="18734" y="960870"/>
        <a:ext cx="10478132" cy="346292"/>
      </dsp:txXfrm>
    </dsp:sp>
    <dsp:sp modelId="{027D491C-7467-43BD-990F-19DF7AF40E2D}">
      <dsp:nvSpPr>
        <dsp:cNvPr id="0" name=""/>
        <dsp:cNvSpPr/>
      </dsp:nvSpPr>
      <dsp:spPr>
        <a:xfrm>
          <a:off x="0" y="137197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Window Boundary – 1024x768</a:t>
          </a:r>
        </a:p>
      </dsp:txBody>
      <dsp:txXfrm>
        <a:off x="18734" y="1390710"/>
        <a:ext cx="10478132" cy="346292"/>
      </dsp:txXfrm>
    </dsp:sp>
    <dsp:sp modelId="{71A38116-13AB-488A-B3F3-32BCCE82777F}">
      <dsp:nvSpPr>
        <dsp:cNvPr id="0" name=""/>
        <dsp:cNvSpPr/>
      </dsp:nvSpPr>
      <dsp:spPr>
        <a:xfrm>
          <a:off x="0" y="180181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Collision Detection of Objects - </a:t>
          </a:r>
        </a:p>
      </dsp:txBody>
      <dsp:txXfrm>
        <a:off x="18734" y="1820550"/>
        <a:ext cx="10478132" cy="346292"/>
      </dsp:txXfrm>
    </dsp:sp>
    <dsp:sp modelId="{B990F75A-638C-4902-90CC-7739C2925996}">
      <dsp:nvSpPr>
        <dsp:cNvPr id="0" name=""/>
        <dsp:cNvSpPr/>
      </dsp:nvSpPr>
      <dsp:spPr>
        <a:xfrm>
          <a:off x="0" y="2185576"/>
          <a:ext cx="10515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NZ" sz="1200" kern="1200"/>
            <a:t>Predictable Collision Events</a:t>
          </a:r>
        </a:p>
        <a:p>
          <a:pPr marL="114300" lvl="1" indent="-114300" algn="l" defTabSz="533400">
            <a:lnSpc>
              <a:spcPct val="90000"/>
            </a:lnSpc>
            <a:spcBef>
              <a:spcPct val="0"/>
            </a:spcBef>
            <a:spcAft>
              <a:spcPct val="20000"/>
            </a:spcAft>
            <a:buChar char="•"/>
          </a:pPr>
          <a:r>
            <a:rPr lang="en-NZ" sz="1200" kern="1200"/>
            <a:t>Collision Sounds</a:t>
          </a:r>
        </a:p>
      </dsp:txBody>
      <dsp:txXfrm>
        <a:off x="0" y="2185576"/>
        <a:ext cx="10515600" cy="414000"/>
      </dsp:txXfrm>
    </dsp:sp>
    <dsp:sp modelId="{B66F69B2-D649-4014-99EC-E946AD5E93F2}">
      <dsp:nvSpPr>
        <dsp:cNvPr id="0" name=""/>
        <dsp:cNvSpPr/>
      </dsp:nvSpPr>
      <dsp:spPr>
        <a:xfrm>
          <a:off x="0" y="259957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Time Limit – Two Minutes</a:t>
          </a:r>
        </a:p>
      </dsp:txBody>
      <dsp:txXfrm>
        <a:off x="18734" y="2618310"/>
        <a:ext cx="10478132" cy="346292"/>
      </dsp:txXfrm>
    </dsp:sp>
    <dsp:sp modelId="{FBEAEE0B-4344-4A9D-B258-435DE6FD06A8}">
      <dsp:nvSpPr>
        <dsp:cNvPr id="0" name=""/>
        <dsp:cNvSpPr/>
      </dsp:nvSpPr>
      <dsp:spPr>
        <a:xfrm>
          <a:off x="0" y="302941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Button Press Commands</a:t>
          </a:r>
        </a:p>
      </dsp:txBody>
      <dsp:txXfrm>
        <a:off x="18734" y="3048150"/>
        <a:ext cx="10478132" cy="346292"/>
      </dsp:txXfrm>
    </dsp:sp>
    <dsp:sp modelId="{9A7937D5-AC8C-4CF4-A6DE-58BA0059C0C7}">
      <dsp:nvSpPr>
        <dsp:cNvPr id="0" name=""/>
        <dsp:cNvSpPr/>
      </dsp:nvSpPr>
      <dsp:spPr>
        <a:xfrm>
          <a:off x="0" y="3413176"/>
          <a:ext cx="105156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NZ" sz="1200" kern="1200"/>
            <a:t>Pause Game – “P”</a:t>
          </a:r>
        </a:p>
        <a:p>
          <a:pPr marL="114300" lvl="1" indent="-114300" algn="l" defTabSz="533400">
            <a:lnSpc>
              <a:spcPct val="90000"/>
            </a:lnSpc>
            <a:spcBef>
              <a:spcPct val="0"/>
            </a:spcBef>
            <a:spcAft>
              <a:spcPct val="20000"/>
            </a:spcAft>
            <a:buChar char="•"/>
          </a:pPr>
          <a:r>
            <a:rPr lang="en-NZ" sz="1200" kern="1200"/>
            <a:t>Return to Main Menu – “Esc”</a:t>
          </a:r>
        </a:p>
        <a:p>
          <a:pPr marL="114300" lvl="1" indent="-114300" algn="l" defTabSz="533400">
            <a:lnSpc>
              <a:spcPct val="90000"/>
            </a:lnSpc>
            <a:spcBef>
              <a:spcPct val="0"/>
            </a:spcBef>
            <a:spcAft>
              <a:spcPct val="20000"/>
            </a:spcAft>
            <a:buChar char="•"/>
          </a:pPr>
          <a:r>
            <a:rPr lang="en-NZ" sz="1200" kern="1200"/>
            <a:t>End Time – “Page Down”</a:t>
          </a:r>
        </a:p>
      </dsp:txBody>
      <dsp:txXfrm>
        <a:off x="0" y="3413176"/>
        <a:ext cx="10515600" cy="629280"/>
      </dsp:txXfrm>
    </dsp:sp>
    <dsp:sp modelId="{E44A8BCF-F5F3-4B95-A69B-0E772CF8DBE7}">
      <dsp:nvSpPr>
        <dsp:cNvPr id="0" name=""/>
        <dsp:cNvSpPr/>
      </dsp:nvSpPr>
      <dsp:spPr>
        <a:xfrm>
          <a:off x="0" y="4042456"/>
          <a:ext cx="10515600" cy="383760"/>
        </a:xfrm>
        <a:prstGeom prst="roundRect">
          <a:avLst/>
        </a:prstGeom>
        <a:solidFill>
          <a:schemeClr val="tx2">
            <a:lumMod val="5000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NZ" sz="1600" kern="1200"/>
            <a:t>Evaluated Win Conditions</a:t>
          </a:r>
        </a:p>
      </dsp:txBody>
      <dsp:txXfrm>
        <a:off x="18734" y="4061190"/>
        <a:ext cx="1047813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B44EE-A86B-4066-B7F8-24D04320196C}" type="datetimeFigureOut">
              <a:rPr lang="en-NZ" smtClean="0"/>
              <a:t>13/04/2017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49F9-7BA6-449B-BBBB-FD5672C13BB6}" type="slidenum">
              <a:rPr lang="en-NZ" smtClean="0"/>
              <a:t>‹#›</a:t>
            </a:fld>
            <a:endParaRPr lang="en-NZ"/>
          </a:p>
        </p:txBody>
      </p:sp>
    </p:spTree>
    <p:extLst>
      <p:ext uri="{BB962C8B-B14F-4D97-AF65-F5344CB8AC3E}">
        <p14:creationId xmlns:p14="http://schemas.microsoft.com/office/powerpoint/2010/main" val="147516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Welcome, </a:t>
            </a:r>
            <a:r>
              <a:rPr lang="en-NZ" baseline="0" dirty="0"/>
              <a:t>I’m ___ and this is my partner ___. We are both here to present our game, {Game name} to you today. {Game name} stems from the popular 1980s Atari 2600 game, Warlords, providing a modern take on the game with a twist in the theme. Like Warlords, the aim of the game is to use your player’s paddle to protect your player character and walls from the moving ball.</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1</a:t>
            </a:fld>
            <a:endParaRPr lang="en-NZ"/>
          </a:p>
        </p:txBody>
      </p:sp>
    </p:spTree>
    <p:extLst>
      <p:ext uri="{BB962C8B-B14F-4D97-AF65-F5344CB8AC3E}">
        <p14:creationId xmlns:p14="http://schemas.microsoft.com/office/powerpoint/2010/main" val="1679440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Since</a:t>
            </a:r>
            <a:r>
              <a:rPr lang="en-NZ" baseline="0" dirty="0"/>
              <a:t> we have multiplayer game modes, if a player dies it would be less rewarding or satisfying to continue watching or playing the game. Allowing the player to continue playing knowing that although they can’t win they have the ability to still dictate the winner provides a more interactive experience for a better multiplayer experience. When the player dies, the remaining bricks are removed and their paddle and sprites are transformed into their ghost versions.</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10</a:t>
            </a:fld>
            <a:endParaRPr lang="en-NZ"/>
          </a:p>
        </p:txBody>
      </p:sp>
    </p:spTree>
    <p:extLst>
      <p:ext uri="{BB962C8B-B14F-4D97-AF65-F5344CB8AC3E}">
        <p14:creationId xmlns:p14="http://schemas.microsoft.com/office/powerpoint/2010/main" val="206078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find that music is a really important feature in most modern games,</a:t>
            </a:r>
            <a:r>
              <a:rPr lang="en-NZ" baseline="0" dirty="0"/>
              <a:t> so we have chosen music specifically to provide the best atmosphere and theme for our game. As the game involves adventure the intro music was fast-paced and really to catch the attention of the players. However, once in the game play the music switches to a track is that more mysterious and soft sounding that allows the players to feel more immersed in the game and the themes of the game.</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11</a:t>
            </a:fld>
            <a:endParaRPr lang="en-NZ"/>
          </a:p>
        </p:txBody>
      </p:sp>
    </p:spTree>
    <p:extLst>
      <p:ext uri="{BB962C8B-B14F-4D97-AF65-F5344CB8AC3E}">
        <p14:creationId xmlns:p14="http://schemas.microsoft.com/office/powerpoint/2010/main" val="294320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why Lab X</a:t>
            </a:r>
            <a:r>
              <a:rPr lang="en-NZ" baseline="0" dirty="0"/>
              <a:t> As we have covered before, our game has met the requirements of the brief providing a base platform for the gaming experience. Our choice of music and graphics provide for a more immersive professional looking gaming experience. We provide the ability for the player to get use to the controls and interact with the paddle before beginning gameplay. We also provide a solution to players feeling left out after death in a multiplayer game. </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12</a:t>
            </a:fld>
            <a:endParaRPr lang="en-NZ"/>
          </a:p>
        </p:txBody>
      </p:sp>
    </p:spTree>
    <p:extLst>
      <p:ext uri="{BB962C8B-B14F-4D97-AF65-F5344CB8AC3E}">
        <p14:creationId xmlns:p14="http://schemas.microsoft.com/office/powerpoint/2010/main" val="223433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To create</a:t>
            </a:r>
            <a:r>
              <a:rPr lang="en-NZ" baseline="0" dirty="0"/>
              <a:t> this game, we needed to meet some basic system requirements, as listed in the current slide. The first line of contact the user has with the game is the intro scene. The game is initialised after the player selects the number of plays in the game. A countdown timer will also appear dictating the start of the game. When the countdown timer reaches zero, the ball then begins to move in a random velocity. It will rebound and play a sound when it collides with any one of the game objects. During this time, a timer is set to 2 minutes (120 seconds) and begins to count down. Meanwhile the players are able to press P, Esc and page down to pause, leave or end the time in the game, respectively. If a player wins, the players will be transitioned to the win screen displaying the winner.</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2</a:t>
            </a:fld>
            <a:endParaRPr lang="en-NZ"/>
          </a:p>
        </p:txBody>
      </p:sp>
    </p:spTree>
    <p:extLst>
      <p:ext uri="{BB962C8B-B14F-4D97-AF65-F5344CB8AC3E}">
        <p14:creationId xmlns:p14="http://schemas.microsoft.com/office/powerpoint/2010/main" val="215312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a:t>
            </a:r>
            <a:r>
              <a:rPr lang="en-NZ" baseline="0" dirty="0"/>
              <a:t> flow of the game was as structured before. The following system diagram represents the choices the user has before starting the game and also how the game returns to the start screen. The players have 3 options to begin with, the Controls Demo menu will help the players learn the keys to be pressed and the aim of the game. By clicking About, the players can learn about the developers and the copyright information of the game. The players are also presented with the choice of how many players are playing the game before the game starts.</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3</a:t>
            </a:fld>
            <a:endParaRPr lang="en-NZ"/>
          </a:p>
        </p:txBody>
      </p:sp>
    </p:spTree>
    <p:extLst>
      <p:ext uri="{BB962C8B-B14F-4D97-AF65-F5344CB8AC3E}">
        <p14:creationId xmlns:p14="http://schemas.microsoft.com/office/powerpoint/2010/main" val="183966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Part of our game was to introduce a means of getting use</a:t>
            </a:r>
            <a:r>
              <a:rPr lang="en-NZ" baseline="0" dirty="0"/>
              <a:t> to the controls each player would use. To do this our control menu no one shows the user how to play the game but also allows the user to practice moving the paddles. This is especially key to younger players who may find the interaction somewhat fun.</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4</a:t>
            </a:fld>
            <a:endParaRPr lang="en-NZ"/>
          </a:p>
        </p:txBody>
      </p:sp>
    </p:spTree>
    <p:extLst>
      <p:ext uri="{BB962C8B-B14F-4D97-AF65-F5344CB8AC3E}">
        <p14:creationId xmlns:p14="http://schemas.microsoft.com/office/powerpoint/2010/main" val="336621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following video demonstrates the gameplay</a:t>
            </a:r>
            <a:r>
              <a:rPr lang="en-NZ" baseline="0" dirty="0"/>
              <a:t> overview, played with cut-scenes for the purposes of demonstrating the actions that occur in the game. INTRODUCE THE STORY HERE?</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5</a:t>
            </a:fld>
            <a:endParaRPr lang="en-NZ"/>
          </a:p>
        </p:txBody>
      </p:sp>
    </p:spTree>
    <p:extLst>
      <p:ext uri="{BB962C8B-B14F-4D97-AF65-F5344CB8AC3E}">
        <p14:creationId xmlns:p14="http://schemas.microsoft.com/office/powerpoint/2010/main" val="191713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following video demonstrates the gameplay</a:t>
            </a:r>
            <a:r>
              <a:rPr lang="en-NZ" baseline="0" dirty="0"/>
              <a:t> overview, played with cut-scenes for the purposes of demonstrating the actions that occur in the game. INTRODUCE THE STORY HERE?</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6</a:t>
            </a:fld>
            <a:endParaRPr lang="en-NZ"/>
          </a:p>
        </p:txBody>
      </p:sp>
    </p:spTree>
    <p:extLst>
      <p:ext uri="{BB962C8B-B14F-4D97-AF65-F5344CB8AC3E}">
        <p14:creationId xmlns:p14="http://schemas.microsoft.com/office/powerpoint/2010/main" val="212646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following video demonstrates the gameplay</a:t>
            </a:r>
            <a:r>
              <a:rPr lang="en-NZ" baseline="0" dirty="0"/>
              <a:t> overview, played with cut-scenes for the purposes of demonstrating the actions that occur in the game. INTRODUCE THE STORY HERE?</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7</a:t>
            </a:fld>
            <a:endParaRPr lang="en-NZ"/>
          </a:p>
        </p:txBody>
      </p:sp>
    </p:spTree>
    <p:extLst>
      <p:ext uri="{BB962C8B-B14F-4D97-AF65-F5344CB8AC3E}">
        <p14:creationId xmlns:p14="http://schemas.microsoft.com/office/powerpoint/2010/main" val="174820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large feature in our game is the graphics we have implemented in our game. The theme of our game is mutants</a:t>
            </a:r>
            <a:r>
              <a:rPr lang="en-NZ" baseline="0" dirty="0"/>
              <a:t> trying to escape a laboratory. We pulled design inspiration from a number of different popular game on the market. We went with a darker theme, providing a level of mystery and horror. With each iteration of the game, the walls are generated in a slightly different way from the last providing a unique feel to each game.</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8</a:t>
            </a:fld>
            <a:endParaRPr lang="en-NZ"/>
          </a:p>
        </p:txBody>
      </p:sp>
    </p:spTree>
    <p:extLst>
      <p:ext uri="{BB962C8B-B14F-4D97-AF65-F5344CB8AC3E}">
        <p14:creationId xmlns:p14="http://schemas.microsoft.com/office/powerpoint/2010/main" val="399040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Here</a:t>
            </a:r>
            <a:r>
              <a:rPr lang="en-NZ" baseline="0" dirty="0"/>
              <a:t> are images taken from the game showing the different wall effects and the different paddle sprites</a:t>
            </a:r>
            <a:endParaRPr lang="en-NZ" dirty="0"/>
          </a:p>
        </p:txBody>
      </p:sp>
      <p:sp>
        <p:nvSpPr>
          <p:cNvPr id="4" name="Slide Number Placeholder 3"/>
          <p:cNvSpPr>
            <a:spLocks noGrp="1"/>
          </p:cNvSpPr>
          <p:nvPr>
            <p:ph type="sldNum" sz="quarter" idx="10"/>
          </p:nvPr>
        </p:nvSpPr>
        <p:spPr/>
        <p:txBody>
          <a:bodyPr/>
          <a:lstStyle/>
          <a:p>
            <a:fld id="{E73D49F9-7BA6-449B-BBBB-FD5672C13BB6}" type="slidenum">
              <a:rPr lang="en-NZ" smtClean="0"/>
              <a:t>9</a:t>
            </a:fld>
            <a:endParaRPr lang="en-NZ"/>
          </a:p>
        </p:txBody>
      </p:sp>
    </p:spTree>
    <p:extLst>
      <p:ext uri="{BB962C8B-B14F-4D97-AF65-F5344CB8AC3E}">
        <p14:creationId xmlns:p14="http://schemas.microsoft.com/office/powerpoint/2010/main" val="127423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2F713A-5EB9-4B7A-B87D-F2B7940161AF}" type="datetimeFigureOut">
              <a:rPr lang="en-NZ" smtClean="0"/>
              <a:t>13/04/2017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98887338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F713A-5EB9-4B7A-B87D-F2B7940161AF}" type="datetimeFigureOut">
              <a:rPr lang="en-NZ" smtClean="0"/>
              <a:t>13/04/2017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35153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F713A-5EB9-4B7A-B87D-F2B7940161AF}" type="datetimeFigureOut">
              <a:rPr lang="en-NZ" smtClean="0"/>
              <a:t>13/04/2017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015174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F713A-5EB9-4B7A-B87D-F2B7940161AF}" type="datetimeFigureOut">
              <a:rPr lang="en-NZ" smtClean="0"/>
              <a:t>13/04/2017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00391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2F713A-5EB9-4B7A-B87D-F2B7940161AF}" type="datetimeFigureOut">
              <a:rPr lang="en-NZ" smtClean="0"/>
              <a:t>13/04/2017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57388365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2F713A-5EB9-4B7A-B87D-F2B7940161AF}" type="datetimeFigureOut">
              <a:rPr lang="en-NZ" smtClean="0"/>
              <a:t>13/04/2017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20677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2F713A-5EB9-4B7A-B87D-F2B7940161AF}" type="datetimeFigureOut">
              <a:rPr lang="en-NZ" smtClean="0"/>
              <a:t>13/04/2017</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2388568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2F713A-5EB9-4B7A-B87D-F2B7940161AF}" type="datetimeFigureOut">
              <a:rPr lang="en-NZ" smtClean="0"/>
              <a:t>13/04/2017</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5939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F713A-5EB9-4B7A-B87D-F2B7940161AF}" type="datetimeFigureOut">
              <a:rPr lang="en-NZ" smtClean="0"/>
              <a:t>13/04/2017</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84107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2F713A-5EB9-4B7A-B87D-F2B7940161AF}" type="datetimeFigureOut">
              <a:rPr lang="en-NZ" smtClean="0"/>
              <a:t>13/04/2017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71267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2F713A-5EB9-4B7A-B87D-F2B7940161AF}" type="datetimeFigureOut">
              <a:rPr lang="en-NZ" smtClean="0"/>
              <a:t>13/04/2017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F18C196-3ABE-43C0-9E5E-32D62974A7DC}" type="slidenum">
              <a:rPr lang="en-NZ" smtClean="0"/>
              <a:t>‹#›</a:t>
            </a:fld>
            <a:endParaRPr lang="en-NZ"/>
          </a:p>
        </p:txBody>
      </p:sp>
    </p:spTree>
    <p:extLst>
      <p:ext uri="{BB962C8B-B14F-4D97-AF65-F5344CB8AC3E}">
        <p14:creationId xmlns:p14="http://schemas.microsoft.com/office/powerpoint/2010/main" val="366783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8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F713A-5EB9-4B7A-B87D-F2B7940161AF}" type="datetimeFigureOut">
              <a:rPr lang="en-NZ" smtClean="0"/>
              <a:t>13/04/2017</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8C196-3ABE-43C0-9E5E-32D62974A7DC}" type="slidenum">
              <a:rPr lang="en-NZ" smtClean="0"/>
              <a:t>‹#›</a:t>
            </a:fld>
            <a:endParaRPr lang="en-NZ"/>
          </a:p>
        </p:txBody>
      </p:sp>
    </p:spTree>
    <p:extLst>
      <p:ext uri="{BB962C8B-B14F-4D97-AF65-F5344CB8AC3E}">
        <p14:creationId xmlns:p14="http://schemas.microsoft.com/office/powerpoint/2010/main" val="235092141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9.png"/><Relationship Id="rId5" Type="http://schemas.openxmlformats.org/officeDocument/2006/relationships/image" Target="../media/image4.pn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notesSlide" Target="../notesSlides/notesSlide5.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8.png"/><Relationship Id="rId5" Type="http://schemas.openxmlformats.org/officeDocument/2006/relationships/image" Target="../media/image4.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7102" y="1067263"/>
            <a:ext cx="1074898" cy="107489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079" y="-1715"/>
            <a:ext cx="1074898" cy="107489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4" y="0"/>
            <a:ext cx="1074898" cy="107489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0" y="1073183"/>
            <a:ext cx="1078329" cy="107832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17102" y="5783102"/>
            <a:ext cx="1074898" cy="107489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1310" y="4708201"/>
            <a:ext cx="1074897" cy="1074897"/>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2206" y="5783103"/>
            <a:ext cx="1074897" cy="1074897"/>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17102" y="3633308"/>
            <a:ext cx="1074899" cy="10748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7309" y="5783102"/>
            <a:ext cx="1074897" cy="1074897"/>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54" y="5783098"/>
            <a:ext cx="1074901" cy="1074901"/>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2" y="4708197"/>
            <a:ext cx="1074901" cy="1074901"/>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4275" y="4708199"/>
            <a:ext cx="1074899" cy="1074899"/>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4" y="3633296"/>
            <a:ext cx="1074898" cy="1074898"/>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5744" y="5783098"/>
            <a:ext cx="1074898" cy="1074898"/>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51309" y="-7634"/>
            <a:ext cx="1074898" cy="1074898"/>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26207" y="0"/>
            <a:ext cx="1074898" cy="1074898"/>
          </a:xfrm>
          <a:prstGeom prst="rect">
            <a:avLst/>
          </a:prstGeom>
        </p:spPr>
      </p:pic>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63018" y="1370221"/>
            <a:ext cx="6257731" cy="1562581"/>
          </a:xfrm>
          <a:prstGeom prst="rect">
            <a:avLst/>
          </a:prstGeom>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15431" y="3676203"/>
            <a:ext cx="7324077" cy="1046297"/>
          </a:xfrm>
          <a:prstGeom prst="rect">
            <a:avLst/>
          </a:prstGeom>
        </p:spPr>
      </p:pic>
      <p:sp>
        <p:nvSpPr>
          <p:cNvPr id="29" name="Subtitle 2"/>
          <p:cNvSpPr txBox="1">
            <a:spLocks/>
          </p:cNvSpPr>
          <p:nvPr/>
        </p:nvSpPr>
        <p:spPr>
          <a:xfrm>
            <a:off x="3397147" y="3974763"/>
            <a:ext cx="5406189" cy="9218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NZ" sz="2800" dirty="0">
                <a:latin typeface="Calibri Light" panose="020F0302020204030204" pitchFamily="34" charset="0"/>
                <a:cs typeface="Calibri Light" panose="020F0302020204030204" pitchFamily="34" charset="0"/>
              </a:rPr>
              <a:t>Nilesh Magan  -  </a:t>
            </a:r>
            <a:r>
              <a:rPr lang="en-NZ" sz="2800" dirty="0" err="1">
                <a:latin typeface="Calibri Light" panose="020F0302020204030204" pitchFamily="34" charset="0"/>
                <a:cs typeface="Calibri Light" panose="020F0302020204030204" pitchFamily="34" charset="0"/>
              </a:rPr>
              <a:t>Jilada</a:t>
            </a:r>
            <a:r>
              <a:rPr lang="en-NZ" sz="2800" dirty="0">
                <a:latin typeface="Calibri Light" panose="020F0302020204030204" pitchFamily="34" charset="0"/>
                <a:cs typeface="Calibri Light" panose="020F0302020204030204" pitchFamily="34" charset="0"/>
              </a:rPr>
              <a:t> </a:t>
            </a:r>
            <a:r>
              <a:rPr lang="en-NZ" sz="2800" dirty="0" err="1">
                <a:latin typeface="Calibri Light" panose="020F0302020204030204" pitchFamily="34" charset="0"/>
                <a:cs typeface="Calibri Light" panose="020F0302020204030204" pitchFamily="34" charset="0"/>
              </a:rPr>
              <a:t>Eccleston</a:t>
            </a:r>
            <a:endParaRPr lang="en-NZ"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2532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GHOST PLAYER</a:t>
            </a:r>
          </a:p>
        </p:txBody>
      </p:sp>
      <p:sp>
        <p:nvSpPr>
          <p:cNvPr id="3" name="Content Placeholder 2"/>
          <p:cNvSpPr>
            <a:spLocks noGrp="1"/>
          </p:cNvSpPr>
          <p:nvPr>
            <p:ph idx="1"/>
          </p:nvPr>
        </p:nvSpPr>
        <p:spPr/>
        <p:txBody>
          <a:bodyPr/>
          <a:lstStyle/>
          <a:p>
            <a:r>
              <a:rPr lang="en-NZ" dirty="0"/>
              <a:t>Ghost paddle sprites</a:t>
            </a:r>
          </a:p>
          <a:p>
            <a:r>
              <a:rPr lang="en-NZ" dirty="0"/>
              <a:t>Ghost player sprites</a:t>
            </a:r>
          </a:p>
          <a:p>
            <a:r>
              <a:rPr lang="en-NZ" dirty="0"/>
              <a:t>Allowed to interact with the ball but not able to win</a:t>
            </a:r>
          </a:p>
          <a:p>
            <a:r>
              <a:rPr lang="en-NZ" dirty="0"/>
              <a:t>Better multiplayer experience</a:t>
            </a:r>
          </a:p>
          <a:p>
            <a:pPr lvl="1"/>
            <a:r>
              <a:rPr lang="en-NZ" dirty="0"/>
              <a:t>Player is not left out once they die</a:t>
            </a:r>
          </a:p>
        </p:txBody>
      </p:sp>
      <p:grpSp>
        <p:nvGrpSpPr>
          <p:cNvPr id="6" name="Group 5"/>
          <p:cNvGrpSpPr/>
          <p:nvPr/>
        </p:nvGrpSpPr>
        <p:grpSpPr>
          <a:xfrm>
            <a:off x="10052812" y="0"/>
            <a:ext cx="2139188" cy="1433896"/>
            <a:chOff x="10052812" y="0"/>
            <a:chExt cx="2139188" cy="143389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grpSp>
        <p:nvGrpSpPr>
          <p:cNvPr id="15" name="Group 14"/>
          <p:cNvGrpSpPr/>
          <p:nvPr/>
        </p:nvGrpSpPr>
        <p:grpSpPr>
          <a:xfrm>
            <a:off x="792780" y="4406900"/>
            <a:ext cx="10606440" cy="1905000"/>
            <a:chOff x="747360" y="4564773"/>
            <a:chExt cx="10606440" cy="1905000"/>
          </a:xfrm>
        </p:grpSpPr>
        <p:pic>
          <p:nvPicPr>
            <p:cNvPr id="11" name="Content Placeholder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8800" y="4564773"/>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8320" y="4564773"/>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7840" y="4564773"/>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360" y="4564773"/>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17929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33" y="488098"/>
            <a:ext cx="8002301" cy="1079616"/>
          </a:xfrm>
          <a:prstGeom prst="rect">
            <a:avLst/>
          </a:prstGeom>
        </p:spPr>
      </p:pic>
      <p:sp>
        <p:nvSpPr>
          <p:cNvPr id="2" name="Title 1"/>
          <p:cNvSpPr>
            <a:spLocks noGrp="1"/>
          </p:cNvSpPr>
          <p:nvPr>
            <p:ph type="title"/>
          </p:nvPr>
        </p:nvSpPr>
        <p:spPr/>
        <p:txBody>
          <a:bodyPr/>
          <a:lstStyle/>
          <a:p>
            <a:r>
              <a:rPr lang="en-NZ" dirty="0"/>
              <a:t>GAME MUSIC</a:t>
            </a:r>
          </a:p>
        </p:txBody>
      </p:sp>
      <p:sp>
        <p:nvSpPr>
          <p:cNvPr id="3" name="Content Placeholder 2"/>
          <p:cNvSpPr>
            <a:spLocks noGrp="1"/>
          </p:cNvSpPr>
          <p:nvPr>
            <p:ph idx="1"/>
          </p:nvPr>
        </p:nvSpPr>
        <p:spPr/>
        <p:txBody>
          <a:bodyPr/>
          <a:lstStyle/>
          <a:p>
            <a:r>
              <a:rPr lang="en-NZ" dirty="0"/>
              <a:t>Sets the tone of the game and the atmosphere of the players</a:t>
            </a:r>
          </a:p>
          <a:p>
            <a:r>
              <a:rPr lang="en-NZ" dirty="0"/>
              <a:t>Fast-paced music in as an opening to attract players</a:t>
            </a:r>
          </a:p>
          <a:p>
            <a:r>
              <a:rPr lang="en-NZ" dirty="0"/>
              <a:t>Theme music in gameplay:</a:t>
            </a:r>
          </a:p>
          <a:p>
            <a:pPr lvl="1"/>
            <a:r>
              <a:rPr lang="en-NZ" dirty="0"/>
              <a:t>Soft</a:t>
            </a:r>
          </a:p>
          <a:p>
            <a:pPr lvl="1"/>
            <a:r>
              <a:rPr lang="en-NZ" dirty="0"/>
              <a:t>Mysterious</a:t>
            </a:r>
          </a:p>
          <a:p>
            <a:pPr lvl="1"/>
            <a:r>
              <a:rPr lang="en-NZ" dirty="0"/>
              <a:t>Resembles the environment</a:t>
            </a:r>
          </a:p>
          <a:p>
            <a:endParaRPr lang="en-NZ" dirty="0"/>
          </a:p>
        </p:txBody>
      </p:sp>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spTree>
    <p:extLst>
      <p:ext uri="{BB962C8B-B14F-4D97-AF65-F5344CB8AC3E}">
        <p14:creationId xmlns:p14="http://schemas.microsoft.com/office/powerpoint/2010/main" val="104379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WHY LAB X?</a:t>
            </a:r>
          </a:p>
        </p:txBody>
      </p:sp>
      <p:sp>
        <p:nvSpPr>
          <p:cNvPr id="3" name="Content Placeholder 2"/>
          <p:cNvSpPr>
            <a:spLocks noGrp="1"/>
          </p:cNvSpPr>
          <p:nvPr>
            <p:ph idx="1"/>
          </p:nvPr>
        </p:nvSpPr>
        <p:spPr/>
        <p:txBody>
          <a:bodyPr/>
          <a:lstStyle/>
          <a:p>
            <a:r>
              <a:rPr lang="en-NZ" dirty="0"/>
              <a:t>Client requirements have been met and surpassed</a:t>
            </a:r>
          </a:p>
          <a:p>
            <a:r>
              <a:rPr lang="en-NZ" dirty="0"/>
              <a:t>Game music is immersive and experiential</a:t>
            </a:r>
          </a:p>
          <a:p>
            <a:r>
              <a:rPr lang="en-NZ" dirty="0"/>
              <a:t>Graphics are vibrant yet provide a dark and mysterious theme</a:t>
            </a:r>
          </a:p>
          <a:p>
            <a:r>
              <a:rPr lang="en-NZ" dirty="0"/>
              <a:t>Interactive controls demo</a:t>
            </a:r>
          </a:p>
          <a:p>
            <a:r>
              <a:rPr lang="en-NZ" dirty="0"/>
              <a:t>Ghost player interaction</a:t>
            </a:r>
          </a:p>
          <a:p>
            <a:r>
              <a:rPr lang="en-NZ" dirty="0"/>
              <a:t>Power up abilities</a:t>
            </a:r>
          </a:p>
          <a:p>
            <a:endParaRPr lang="en-NZ" dirty="0"/>
          </a:p>
          <a:p>
            <a:endParaRPr lang="en-NZ" dirty="0"/>
          </a:p>
        </p:txBody>
      </p:sp>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0799">
            <a:off x="-1167063" y="4192675"/>
            <a:ext cx="1905000" cy="1905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581457">
            <a:off x="11510968" y="1707534"/>
            <a:ext cx="1905000" cy="1905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3569579">
            <a:off x="6591300" y="-952501"/>
            <a:ext cx="1905000" cy="1905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568800">
            <a:off x="7537784" y="5981074"/>
            <a:ext cx="1905000" cy="1905000"/>
          </a:xfrm>
          <a:prstGeom prst="rect">
            <a:avLst/>
          </a:prstGeom>
        </p:spPr>
      </p:pic>
    </p:spTree>
    <p:extLst>
      <p:ext uri="{BB962C8B-B14F-4D97-AF65-F5344CB8AC3E}">
        <p14:creationId xmlns:p14="http://schemas.microsoft.com/office/powerpoint/2010/main" val="166824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a:xfrm>
            <a:off x="838200" y="365125"/>
            <a:ext cx="5803232" cy="1325563"/>
          </a:xfrm>
        </p:spPr>
        <p:txBody>
          <a:bodyPr/>
          <a:lstStyle/>
          <a:p>
            <a:r>
              <a:rPr lang="en-NZ" dirty="0"/>
              <a:t>SYSTEM REQUIREMENTS</a:t>
            </a: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2670281869"/>
              </p:ext>
            </p:extLst>
          </p:nvPr>
        </p:nvGraphicFramePr>
        <p:xfrm>
          <a:off x="838200" y="1825624"/>
          <a:ext cx="10515600" cy="4508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9" name="Group 18"/>
          <p:cNvGrpSpPr/>
          <p:nvPr/>
        </p:nvGrpSpPr>
        <p:grpSpPr>
          <a:xfrm>
            <a:off x="10052812" y="0"/>
            <a:ext cx="2139188" cy="1433896"/>
            <a:chOff x="10052812" y="0"/>
            <a:chExt cx="2139188" cy="1433896"/>
          </a:xfrm>
        </p:grpSpPr>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spTree>
    <p:extLst>
      <p:ext uri="{BB962C8B-B14F-4D97-AF65-F5344CB8AC3E}">
        <p14:creationId xmlns:p14="http://schemas.microsoft.com/office/powerpoint/2010/main" val="212808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33" y="488098"/>
            <a:ext cx="8002301" cy="1079616"/>
          </a:xfrm>
          <a:prstGeom prst="rect">
            <a:avLst/>
          </a:prstGeom>
        </p:spPr>
      </p:pic>
      <p:sp>
        <p:nvSpPr>
          <p:cNvPr id="2" name="Title 1"/>
          <p:cNvSpPr>
            <a:spLocks noGrp="1"/>
          </p:cNvSpPr>
          <p:nvPr>
            <p:ph type="title"/>
          </p:nvPr>
        </p:nvSpPr>
        <p:spPr/>
        <p:txBody>
          <a:bodyPr/>
          <a:lstStyle/>
          <a:p>
            <a:r>
              <a:rPr lang="en-NZ" dirty="0"/>
              <a:t>SYSTEM FLOW DIAGRAM</a:t>
            </a:r>
          </a:p>
        </p:txBody>
      </p:sp>
      <p:grpSp>
        <p:nvGrpSpPr>
          <p:cNvPr id="6" name="Group 5"/>
          <p:cNvGrpSpPr/>
          <p:nvPr/>
        </p:nvGrpSpPr>
        <p:grpSpPr>
          <a:xfrm>
            <a:off x="10052812" y="0"/>
            <a:ext cx="2139188" cy="1433896"/>
            <a:chOff x="10052812" y="0"/>
            <a:chExt cx="2139188" cy="143389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t="21240" r="10427" b="24869"/>
          <a:stretch/>
        </p:blipFill>
        <p:spPr>
          <a:xfrm>
            <a:off x="196416" y="1484696"/>
            <a:ext cx="11799167" cy="5510331"/>
          </a:xfrm>
          <a:prstGeom prst="rect">
            <a:avLst/>
          </a:prstGeom>
        </p:spPr>
      </p:pic>
    </p:spTree>
    <p:extLst>
      <p:ext uri="{BB962C8B-B14F-4D97-AF65-F5344CB8AC3E}">
        <p14:creationId xmlns:p14="http://schemas.microsoft.com/office/powerpoint/2010/main" val="211813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67" y="197651"/>
            <a:ext cx="8530389" cy="1079616"/>
          </a:xfrm>
          <a:prstGeom prst="rect">
            <a:avLst/>
          </a:prstGeom>
        </p:spPr>
      </p:pic>
      <p:sp>
        <p:nvSpPr>
          <p:cNvPr id="2" name="Title 1"/>
          <p:cNvSpPr>
            <a:spLocks noGrp="1"/>
          </p:cNvSpPr>
          <p:nvPr>
            <p:ph type="title"/>
          </p:nvPr>
        </p:nvSpPr>
        <p:spPr>
          <a:xfrm>
            <a:off x="169253" y="108333"/>
            <a:ext cx="10515600" cy="1325563"/>
          </a:xfrm>
        </p:spPr>
        <p:txBody>
          <a:bodyPr/>
          <a:lstStyle/>
          <a:p>
            <a:r>
              <a:rPr lang="en-NZ" dirty="0"/>
              <a:t>INTERACTIVE CONTROLS DEMO</a:t>
            </a:r>
          </a:p>
        </p:txBody>
      </p:sp>
      <p:sp>
        <p:nvSpPr>
          <p:cNvPr id="3" name="Content Placeholder 2"/>
          <p:cNvSpPr>
            <a:spLocks noGrp="1"/>
          </p:cNvSpPr>
          <p:nvPr>
            <p:ph idx="1"/>
          </p:nvPr>
        </p:nvSpPr>
        <p:spPr>
          <a:xfrm>
            <a:off x="838200" y="1825625"/>
            <a:ext cx="4460310" cy="2934265"/>
          </a:xfrm>
        </p:spPr>
        <p:txBody>
          <a:bodyPr/>
          <a:lstStyle/>
          <a:p>
            <a:r>
              <a:rPr lang="en-NZ" dirty="0"/>
              <a:t>Paddles in the controls menu are delivered in a way that is interactive to the players</a:t>
            </a:r>
          </a:p>
          <a:p>
            <a:r>
              <a:rPr lang="en-NZ" dirty="0"/>
              <a:t>Relevant for younger players of the game</a:t>
            </a:r>
          </a:p>
        </p:txBody>
      </p:sp>
      <p:grpSp>
        <p:nvGrpSpPr>
          <p:cNvPr id="6" name="Group 5"/>
          <p:cNvGrpSpPr/>
          <p:nvPr/>
        </p:nvGrpSpPr>
        <p:grpSpPr>
          <a:xfrm>
            <a:off x="10052812" y="0"/>
            <a:ext cx="2139188" cy="1433896"/>
            <a:chOff x="10052812" y="0"/>
            <a:chExt cx="2139188" cy="143389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4" name="Picture 3"/>
          <p:cNvPicPr>
            <a:picLocks noChangeAspect="1"/>
          </p:cNvPicPr>
          <p:nvPr/>
        </p:nvPicPr>
        <p:blipFill>
          <a:blip r:embed="rId8"/>
          <a:stretch>
            <a:fillRect/>
          </a:stretch>
        </p:blipFill>
        <p:spPr>
          <a:xfrm>
            <a:off x="4835047" y="1415617"/>
            <a:ext cx="7356953" cy="5786609"/>
          </a:xfrm>
          <a:prstGeom prst="rect">
            <a:avLst/>
          </a:prstGeom>
        </p:spPr>
      </p:pic>
      <p:cxnSp>
        <p:nvCxnSpPr>
          <p:cNvPr id="13" name="Straight Arrow Connector 12"/>
          <p:cNvCxnSpPr/>
          <p:nvPr/>
        </p:nvCxnSpPr>
        <p:spPr>
          <a:xfrm>
            <a:off x="4258850" y="5436294"/>
            <a:ext cx="2952000" cy="0"/>
          </a:xfrm>
          <a:prstGeom prst="straightConnector1">
            <a:avLst/>
          </a:prstGeom>
          <a:ln w="635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Diagonal Corners Rounded 14"/>
          <p:cNvSpPr/>
          <p:nvPr/>
        </p:nvSpPr>
        <p:spPr>
          <a:xfrm>
            <a:off x="1496532" y="5405440"/>
            <a:ext cx="2805831" cy="1195526"/>
          </a:xfrm>
          <a:prstGeom prst="round2Diag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GB" sz="2400" dirty="0"/>
              <a:t>Paddles move in the controls menu!</a:t>
            </a:r>
          </a:p>
        </p:txBody>
      </p:sp>
    </p:spTree>
    <p:extLst>
      <p:ext uri="{BB962C8B-B14F-4D97-AF65-F5344CB8AC3E}">
        <p14:creationId xmlns:p14="http://schemas.microsoft.com/office/powerpoint/2010/main" val="266097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GAME PLAY OVERVIEW</a:t>
            </a:r>
          </a:p>
        </p:txBody>
      </p:sp>
      <p:pic>
        <p:nvPicPr>
          <p:cNvPr id="10" name="menuSelec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287713" y="1825625"/>
            <a:ext cx="5614987" cy="4351338"/>
          </a:xfrm>
        </p:spPr>
      </p:pic>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spTree>
    <p:extLst>
      <p:ext uri="{BB962C8B-B14F-4D97-AF65-F5344CB8AC3E}">
        <p14:creationId xmlns:p14="http://schemas.microsoft.com/office/powerpoint/2010/main" val="14878015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GAME PLAY OVERVIEW</a:t>
            </a:r>
          </a:p>
        </p:txBody>
      </p:sp>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11" name="freezePaddl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3273425" y="1825625"/>
            <a:ext cx="5643563" cy="4351338"/>
          </a:xfrm>
        </p:spPr>
      </p:pic>
    </p:spTree>
    <p:extLst>
      <p:ext uri="{BB962C8B-B14F-4D97-AF65-F5344CB8AC3E}">
        <p14:creationId xmlns:p14="http://schemas.microsoft.com/office/powerpoint/2010/main" val="3022704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GAME PLAY OVERVIEW</a:t>
            </a:r>
          </a:p>
        </p:txBody>
      </p:sp>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11" name="shrinkPaddl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3270250" y="1825625"/>
            <a:ext cx="5651500" cy="4351338"/>
          </a:xfrm>
        </p:spPr>
      </p:pic>
    </p:spTree>
    <p:extLst>
      <p:ext uri="{BB962C8B-B14F-4D97-AF65-F5344CB8AC3E}">
        <p14:creationId xmlns:p14="http://schemas.microsoft.com/office/powerpoint/2010/main" val="14647118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33" y="488098"/>
            <a:ext cx="8002301" cy="1079616"/>
          </a:xfrm>
          <a:prstGeom prst="rect">
            <a:avLst/>
          </a:prstGeom>
        </p:spPr>
      </p:pic>
      <p:sp>
        <p:nvSpPr>
          <p:cNvPr id="2" name="Title 1"/>
          <p:cNvSpPr>
            <a:spLocks noGrp="1"/>
          </p:cNvSpPr>
          <p:nvPr>
            <p:ph type="title"/>
          </p:nvPr>
        </p:nvSpPr>
        <p:spPr/>
        <p:txBody>
          <a:bodyPr/>
          <a:lstStyle/>
          <a:p>
            <a:r>
              <a:rPr lang="en-NZ" dirty="0"/>
              <a:t>GRAPHICS</a:t>
            </a:r>
          </a:p>
        </p:txBody>
      </p:sp>
      <p:sp>
        <p:nvSpPr>
          <p:cNvPr id="3" name="Content Placeholder 2"/>
          <p:cNvSpPr>
            <a:spLocks noGrp="1"/>
          </p:cNvSpPr>
          <p:nvPr>
            <p:ph idx="1"/>
          </p:nvPr>
        </p:nvSpPr>
        <p:spPr/>
        <p:txBody>
          <a:bodyPr/>
          <a:lstStyle/>
          <a:p>
            <a:r>
              <a:rPr lang="en-NZ" dirty="0"/>
              <a:t>Pixelated bit themed buttons and characters</a:t>
            </a:r>
          </a:p>
          <a:p>
            <a:r>
              <a:rPr lang="en-NZ" dirty="0"/>
              <a:t>Original character and paddle designs</a:t>
            </a:r>
          </a:p>
          <a:p>
            <a:r>
              <a:rPr lang="en-NZ" dirty="0"/>
              <a:t>Laboratory themed colours and designs</a:t>
            </a:r>
          </a:p>
          <a:p>
            <a:r>
              <a:rPr lang="en-NZ" dirty="0"/>
              <a:t>Pseudo-randomised wall colour generation</a:t>
            </a:r>
          </a:p>
        </p:txBody>
      </p:sp>
      <p:grpSp>
        <p:nvGrpSpPr>
          <p:cNvPr id="6" name="Group 5"/>
          <p:cNvGrpSpPr/>
          <p:nvPr/>
        </p:nvGrpSpPr>
        <p:grpSpPr>
          <a:xfrm>
            <a:off x="10052812" y="0"/>
            <a:ext cx="2139188" cy="1433896"/>
            <a:chOff x="10052812" y="0"/>
            <a:chExt cx="2139188" cy="143389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grpSp>
        <p:nvGrpSpPr>
          <p:cNvPr id="16" name="Group 15"/>
          <p:cNvGrpSpPr/>
          <p:nvPr/>
        </p:nvGrpSpPr>
        <p:grpSpPr>
          <a:xfrm>
            <a:off x="838200" y="4120558"/>
            <a:ext cx="10515600" cy="2191342"/>
            <a:chOff x="838200" y="4120558"/>
            <a:chExt cx="10515600" cy="2191342"/>
          </a:xfrm>
        </p:grpSpPr>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2458" y="4120558"/>
              <a:ext cx="2191342" cy="2191342"/>
            </a:xfrm>
            <a:prstGeom prst="roundRect">
              <a:avLst>
                <a:gd name="adj" fmla="val 8594"/>
              </a:avLst>
            </a:prstGeom>
            <a:solidFill>
              <a:srgbClr val="FFFFFF">
                <a:shade val="85000"/>
              </a:srgbClr>
            </a:solidFill>
            <a:ln w="38100">
              <a:solidFill>
                <a:schemeClr val="accent6">
                  <a:lumMod val="75000"/>
                </a:schemeClr>
              </a:solidFill>
            </a:ln>
            <a:effectLst>
              <a:reflection blurRad="12700" stA="38000" endPos="28000" dist="5000" dir="5400000" sy="-100000" algn="bl" rotWithShape="0"/>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411" y="4120558"/>
              <a:ext cx="2191342" cy="2191342"/>
            </a:xfrm>
            <a:prstGeom prst="roundRect">
              <a:avLst>
                <a:gd name="adj" fmla="val 8594"/>
              </a:avLst>
            </a:prstGeom>
            <a:solidFill>
              <a:srgbClr val="FFFFFF">
                <a:shade val="85000"/>
              </a:srgbClr>
            </a:solidFill>
            <a:ln w="38100">
              <a:solidFill>
                <a:schemeClr val="tx1">
                  <a:lumMod val="50000"/>
                </a:schemeClr>
              </a:solidFill>
            </a:ln>
            <a:effectLst>
              <a:reflection blurRad="12700" stA="38000" endPos="28000" dist="5000" dir="5400000" sy="-100000" algn="bl" rotWithShape="0"/>
            </a:effectLst>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8247" y="4120558"/>
              <a:ext cx="2191342" cy="2191342"/>
            </a:xfrm>
            <a:prstGeom prst="roundRect">
              <a:avLst>
                <a:gd name="adj" fmla="val 8594"/>
              </a:avLst>
            </a:prstGeom>
            <a:solidFill>
              <a:srgbClr val="FFFFFF">
                <a:shade val="85000"/>
              </a:srgbClr>
            </a:solidFill>
            <a:ln w="38100">
              <a:solidFill>
                <a:schemeClr val="accent2">
                  <a:lumMod val="75000"/>
                </a:schemeClr>
              </a:solidFill>
            </a:ln>
            <a:effectLst>
              <a:reflection blurRad="12700" stA="38000" endPos="28000" dist="5000" dir="5400000" sy="-100000" algn="bl" rotWithShape="0"/>
            </a:effectLst>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4120558"/>
              <a:ext cx="2191342" cy="2191342"/>
            </a:xfrm>
            <a:prstGeom prst="roundRect">
              <a:avLst>
                <a:gd name="adj" fmla="val 8594"/>
              </a:avLst>
            </a:prstGeom>
            <a:solidFill>
              <a:srgbClr val="FFFFFF">
                <a:shade val="85000"/>
              </a:srgbClr>
            </a:solidFill>
            <a:ln w="38100">
              <a:solidFill>
                <a:schemeClr val="accent1">
                  <a:lumMod val="50000"/>
                </a:schemeClr>
              </a:solidFill>
            </a:ln>
            <a:effectLst>
              <a:reflection blurRad="12700" stA="38000" endPos="28000" dist="5000" dir="5400000" sy="-100000" algn="bl" rotWithShape="0"/>
            </a:effectLst>
          </p:spPr>
        </p:pic>
      </p:grpSp>
    </p:spTree>
    <p:extLst>
      <p:ext uri="{BB962C8B-B14F-4D97-AF65-F5344CB8AC3E}">
        <p14:creationId xmlns:p14="http://schemas.microsoft.com/office/powerpoint/2010/main" val="164577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551656"/>
            <a:ext cx="7176838" cy="952500"/>
          </a:xfrm>
          <a:prstGeom prst="rect">
            <a:avLst/>
          </a:prstGeom>
        </p:spPr>
      </p:pic>
      <p:sp>
        <p:nvSpPr>
          <p:cNvPr id="2" name="Title 1"/>
          <p:cNvSpPr>
            <a:spLocks noGrp="1"/>
          </p:cNvSpPr>
          <p:nvPr>
            <p:ph type="title"/>
          </p:nvPr>
        </p:nvSpPr>
        <p:spPr/>
        <p:txBody>
          <a:bodyPr/>
          <a:lstStyle/>
          <a:p>
            <a:r>
              <a:rPr lang="en-NZ" dirty="0"/>
              <a:t>GRAPHICS</a:t>
            </a:r>
          </a:p>
        </p:txBody>
      </p:sp>
      <p:grpSp>
        <p:nvGrpSpPr>
          <p:cNvPr id="5" name="Group 4"/>
          <p:cNvGrpSpPr/>
          <p:nvPr/>
        </p:nvGrpSpPr>
        <p:grpSpPr>
          <a:xfrm>
            <a:off x="10052812" y="0"/>
            <a:ext cx="2139188" cy="1433896"/>
            <a:chOff x="10052812" y="0"/>
            <a:chExt cx="2139188" cy="1433896"/>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2812" y="0"/>
              <a:ext cx="719068" cy="71906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3726" y="714828"/>
              <a:ext cx="719068" cy="71906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2674" y="0"/>
              <a:ext cx="719068" cy="71906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2932" y="0"/>
              <a:ext cx="719068" cy="719068"/>
            </a:xfrm>
            <a:prstGeom prst="rect">
              <a:avLst/>
            </a:prstGeom>
          </p:spPr>
        </p:pic>
      </p:grpSp>
      <p:pic>
        <p:nvPicPr>
          <p:cNvPr id="10" name="Content Placeholder 9"/>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10620" y="1861702"/>
            <a:ext cx="762000" cy="3048000"/>
          </a:xfr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3732" y="1865377"/>
            <a:ext cx="762000" cy="304800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5343" y="4935882"/>
            <a:ext cx="571500" cy="57150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8727" y="1372283"/>
            <a:ext cx="1723736" cy="1723736"/>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22593" y="4890012"/>
            <a:ext cx="571500" cy="571500"/>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8943" y="1877219"/>
            <a:ext cx="765879" cy="3063517"/>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1758" y="2154248"/>
            <a:ext cx="1388845" cy="1388845"/>
          </a:xfrm>
          <a:prstGeom prst="rect">
            <a:avLst/>
          </a:prstGeom>
        </p:spPr>
      </p:pic>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80479" y="3543093"/>
            <a:ext cx="1411405" cy="1411405"/>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36813" y="2154248"/>
            <a:ext cx="2115735" cy="2115735"/>
          </a:xfrm>
          <a:prstGeom prst="rect">
            <a:avLst/>
          </a:prstGeom>
        </p:spPr>
      </p:pic>
      <p:sp>
        <p:nvSpPr>
          <p:cNvPr id="30" name="TextBox 29"/>
          <p:cNvSpPr txBox="1"/>
          <p:nvPr/>
        </p:nvSpPr>
        <p:spPr>
          <a:xfrm>
            <a:off x="475989" y="4940736"/>
            <a:ext cx="2959743" cy="1077218"/>
          </a:xfrm>
          <a:prstGeom prst="rect">
            <a:avLst/>
          </a:prstGeom>
          <a:noFill/>
        </p:spPr>
        <p:txBody>
          <a:bodyPr wrap="square" rtlCol="0">
            <a:spAutoFit/>
          </a:bodyPr>
          <a:lstStyle/>
          <a:p>
            <a:r>
              <a:rPr lang="en-GB" dirty="0"/>
              <a:t>Default	   Frozen	      Ghost</a:t>
            </a:r>
          </a:p>
          <a:p>
            <a:endParaRPr lang="en-GB" dirty="0"/>
          </a:p>
          <a:p>
            <a:pPr algn="ctr"/>
            <a:r>
              <a:rPr lang="en-GB" sz="2800" dirty="0"/>
              <a:t>PADDLE SPRITES</a:t>
            </a:r>
            <a:endParaRPr lang="en-GB" dirty="0"/>
          </a:p>
        </p:txBody>
      </p:sp>
      <p:sp>
        <p:nvSpPr>
          <p:cNvPr id="31" name="TextBox 30"/>
          <p:cNvSpPr txBox="1"/>
          <p:nvPr/>
        </p:nvSpPr>
        <p:spPr>
          <a:xfrm>
            <a:off x="3958730" y="4366792"/>
            <a:ext cx="2293818" cy="523220"/>
          </a:xfrm>
          <a:prstGeom prst="rect">
            <a:avLst/>
          </a:prstGeom>
          <a:noFill/>
        </p:spPr>
        <p:txBody>
          <a:bodyPr wrap="square" rtlCol="0">
            <a:spAutoFit/>
          </a:bodyPr>
          <a:lstStyle/>
          <a:p>
            <a:pPr algn="ctr"/>
            <a:r>
              <a:rPr lang="en-GB" sz="2800" dirty="0"/>
              <a:t>BRICK SPRITES</a:t>
            </a:r>
          </a:p>
        </p:txBody>
      </p:sp>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50445" y="1428927"/>
            <a:ext cx="1653950" cy="1653950"/>
          </a:xfrm>
          <a:prstGeom prst="rect">
            <a:avLst/>
          </a:prstGeom>
        </p:spPr>
      </p:pic>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779843" y="4935882"/>
            <a:ext cx="571500" cy="571500"/>
          </a:xfrm>
          <a:prstGeom prst="rect">
            <a:avLst/>
          </a:prstGeom>
          <a:ln>
            <a:solidFill>
              <a:schemeClr val="tx1"/>
            </a:solidFill>
          </a:ln>
        </p:spPr>
      </p:pic>
      <p:sp>
        <p:nvSpPr>
          <p:cNvPr id="36" name="TextBox 35"/>
          <p:cNvSpPr txBox="1"/>
          <p:nvPr/>
        </p:nvSpPr>
        <p:spPr>
          <a:xfrm>
            <a:off x="8020020" y="2981371"/>
            <a:ext cx="4065584" cy="584775"/>
          </a:xfrm>
          <a:prstGeom prst="rect">
            <a:avLst/>
          </a:prstGeom>
          <a:noFill/>
        </p:spPr>
        <p:txBody>
          <a:bodyPr wrap="square" rtlCol="0">
            <a:spAutoFit/>
          </a:bodyPr>
          <a:lstStyle/>
          <a:p>
            <a:pPr algn="ctr"/>
            <a:r>
              <a:rPr lang="en-GB" sz="3200" dirty="0"/>
              <a:t>PLAYER DEATH SPRITES</a:t>
            </a:r>
          </a:p>
        </p:txBody>
      </p:sp>
      <p:sp>
        <p:nvSpPr>
          <p:cNvPr id="37" name="TextBox 36"/>
          <p:cNvSpPr txBox="1"/>
          <p:nvPr/>
        </p:nvSpPr>
        <p:spPr>
          <a:xfrm>
            <a:off x="8350715" y="5587067"/>
            <a:ext cx="3715256" cy="861774"/>
          </a:xfrm>
          <a:prstGeom prst="rect">
            <a:avLst/>
          </a:prstGeom>
          <a:noFill/>
        </p:spPr>
        <p:txBody>
          <a:bodyPr wrap="square" rtlCol="0">
            <a:spAutoFit/>
          </a:bodyPr>
          <a:lstStyle/>
          <a:p>
            <a:pPr algn="ctr"/>
            <a:r>
              <a:rPr lang="en-GB" dirty="0"/>
              <a:t>Freeze    Shrink     Hide</a:t>
            </a:r>
            <a:endParaRPr lang="en-GB" sz="3200" dirty="0"/>
          </a:p>
          <a:p>
            <a:pPr algn="ctr"/>
            <a:r>
              <a:rPr lang="en-GB" sz="3200" dirty="0"/>
              <a:t>POWERUP SPRITES</a:t>
            </a:r>
          </a:p>
        </p:txBody>
      </p:sp>
    </p:spTree>
    <p:extLst>
      <p:ext uri="{BB962C8B-B14F-4D97-AF65-F5344CB8AC3E}">
        <p14:creationId xmlns:p14="http://schemas.microsoft.com/office/powerpoint/2010/main" val="2671267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1105</TotalTime>
  <Words>1116</Words>
  <Application>Microsoft Office PowerPoint</Application>
  <PresentationFormat>Widescreen</PresentationFormat>
  <Paragraphs>80</Paragraphs>
  <Slides>12</Slides>
  <Notes>12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SYSTEM REQUIREMENTS</vt:lpstr>
      <vt:lpstr>SYSTEM FLOW DIAGRAM</vt:lpstr>
      <vt:lpstr>INTERACTIVE CONTROLS DEMO</vt:lpstr>
      <vt:lpstr>GAME PLAY OVERVIEW</vt:lpstr>
      <vt:lpstr>GAME PLAY OVERVIEW</vt:lpstr>
      <vt:lpstr>GAME PLAY OVERVIEW</vt:lpstr>
      <vt:lpstr>GRAPHICS</vt:lpstr>
      <vt:lpstr>GRAPHICS</vt:lpstr>
      <vt:lpstr>GHOST PLAYER</vt:lpstr>
      <vt:lpstr>GAME MUSIC</vt:lpstr>
      <vt:lpstr>WHY LAB X?</vt:lpstr>
    </vt:vector>
  </TitlesOfParts>
  <Company>The University of Auckland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COMPSYS302 – {Game name}</dc:title>
  <dc:creator>Nilesh Magan</dc:creator>
  <cp:lastModifiedBy>Ben Yu</cp:lastModifiedBy>
  <cp:revision>42</cp:revision>
  <dcterms:created xsi:type="dcterms:W3CDTF">2017-04-12T03:43:33Z</dcterms:created>
  <dcterms:modified xsi:type="dcterms:W3CDTF">2017-04-13T05:19:27Z</dcterms:modified>
</cp:coreProperties>
</file>